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62" r:id="rId4"/>
    <p:sldId id="263" r:id="rId5"/>
    <p:sldId id="266" r:id="rId6"/>
    <p:sldId id="281" r:id="rId7"/>
    <p:sldId id="282" r:id="rId8"/>
    <p:sldId id="283" r:id="rId9"/>
    <p:sldId id="284" r:id="rId10"/>
    <p:sldId id="280" r:id="rId11"/>
    <p:sldId id="275" r:id="rId12"/>
  </p:sldIdLst>
  <p:sldSz cx="18288000" cy="10287000"/>
  <p:notesSz cx="6858000" cy="9144000"/>
  <p:embeddedFontLst>
    <p:embeddedFont>
      <p:font typeface="Georgia Pro" panose="02040502050405020303" pitchFamily="18" charset="0"/>
      <p:regular r:id="rId14"/>
      <p:bold r:id="rId15"/>
      <p:italic r:id="rId16"/>
      <p:boldItalic r:id="rId17"/>
    </p:embeddedFont>
    <p:embeddedFont>
      <p:font typeface="Open Sauce" panose="020B0604020202020204" charset="0"/>
      <p:regular r:id="rId18"/>
    </p:embeddedFont>
    <p:embeddedFont>
      <p:font typeface="Source Sans Pro" panose="020B0503030403020204" pitchFamily="34" charset="0"/>
      <p:regular r:id="rId19"/>
      <p:bold r:id="rId20"/>
      <p:italic r:id="rId21"/>
      <p:boldItalic r:id="rId22"/>
    </p:embeddedFont>
    <p:embeddedFont>
      <p:font typeface="Times New Roman Bold" panose="02020803070505020304" pitchFamily="18" charset="0"/>
      <p:regular r:id="rId23"/>
      <p:bold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B1E5"/>
    <a:srgbClr val="318F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420FEC4-7E74-4B19-A0DB-C288B6391214}" v="1" dt="2023-05-03T12:16:11.14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37" d="100"/>
          <a:sy n="37" d="100"/>
        </p:scale>
        <p:origin x="9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anyar Osman" userId="716b3247-6916-43d4-b63b-31b5058addfe" providerId="ADAL" clId="{6420FEC4-7E74-4B19-A0DB-C288B6391214}"/>
    <pc:docChg chg="addSld delSld modSld sldOrd">
      <pc:chgData name="Zanyar Osman" userId="716b3247-6916-43d4-b63b-31b5058addfe" providerId="ADAL" clId="{6420FEC4-7E74-4B19-A0DB-C288B6391214}" dt="2023-05-03T12:16:13.253" v="3"/>
      <pc:docMkLst>
        <pc:docMk/>
      </pc:docMkLst>
      <pc:sldChg chg="add del ord setBg">
        <pc:chgData name="Zanyar Osman" userId="716b3247-6916-43d4-b63b-31b5058addfe" providerId="ADAL" clId="{6420FEC4-7E74-4B19-A0DB-C288B6391214}" dt="2023-05-03T12:16:13.253" v="3"/>
        <pc:sldMkLst>
          <pc:docMk/>
          <pc:sldMk cId="0" sldId="256"/>
        </pc:sldMkLst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svg"/><Relationship Id="rId1" Type="http://schemas.openxmlformats.org/officeDocument/2006/relationships/image" Target="../media/image4.svg"/><Relationship Id="rId4" Type="http://schemas.openxmlformats.org/officeDocument/2006/relationships/image" Target="../media/image7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svg"/><Relationship Id="rId1" Type="http://schemas.openxmlformats.org/officeDocument/2006/relationships/image" Target="../media/image4.svg"/><Relationship Id="rId4" Type="http://schemas.openxmlformats.org/officeDocument/2006/relationships/image" Target="../media/image7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E69702C-324F-48E6-AFDC-A91A86D3F65A}" type="doc">
      <dgm:prSet loTypeId="urn:microsoft.com/office/officeart/2018/2/layout/IconCircle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9DA6F02-5A1D-4523-8943-1209C64F0B92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The presentations should be no more than 10 minutes long​</a:t>
          </a:r>
        </a:p>
      </dgm:t>
    </dgm:pt>
    <dgm:pt modelId="{A023B69B-B676-494F-A57D-013A1D89D88B}" type="parTrans" cxnId="{E68BA023-24F8-4208-A0D7-346A5548885A}">
      <dgm:prSet/>
      <dgm:spPr/>
      <dgm:t>
        <a:bodyPr/>
        <a:lstStyle/>
        <a:p>
          <a:endParaRPr lang="en-US"/>
        </a:p>
      </dgm:t>
    </dgm:pt>
    <dgm:pt modelId="{80E0B6FB-682F-4577-AF4A-1DDDB08142FB}" type="sibTrans" cxnId="{E68BA023-24F8-4208-A0D7-346A5548885A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0DFA1A44-FC04-47C0-BB29-6B02B00CF8D9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Welcome your audience and introduce yourself​</a:t>
          </a:r>
        </a:p>
      </dgm:t>
    </dgm:pt>
    <dgm:pt modelId="{690A63E0-EE0D-4EC0-A2E8-C70FBB3EE755}" type="parTrans" cxnId="{D3384461-4145-47FB-AA91-682682788F66}">
      <dgm:prSet/>
      <dgm:spPr/>
      <dgm:t>
        <a:bodyPr/>
        <a:lstStyle/>
        <a:p>
          <a:endParaRPr lang="en-US"/>
        </a:p>
      </dgm:t>
    </dgm:pt>
    <dgm:pt modelId="{71119749-324E-4D7C-A290-AA36DA483D91}" type="sibTrans" cxnId="{D3384461-4145-47FB-AA91-682682788F66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EA97A392-D464-4B22-B43E-05AFEE19497A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Capture their attention​</a:t>
          </a:r>
        </a:p>
      </dgm:t>
    </dgm:pt>
    <dgm:pt modelId="{089272A7-7AB0-4555-88A9-3B2664D1327E}" type="parTrans" cxnId="{924B8515-AA10-4A7D-AC6C-4E1E934C3D98}">
      <dgm:prSet/>
      <dgm:spPr/>
      <dgm:t>
        <a:bodyPr/>
        <a:lstStyle/>
        <a:p>
          <a:endParaRPr lang="en-US"/>
        </a:p>
      </dgm:t>
    </dgm:pt>
    <dgm:pt modelId="{F80C508F-A4A1-471F-A606-06DFFC3C19D9}" type="sibTrans" cxnId="{924B8515-AA10-4A7D-AC6C-4E1E934C3D98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D040B547-4ACD-49BB-ACAD-3A8CC197DEE3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Give a quick outline of your presentation​</a:t>
          </a:r>
        </a:p>
      </dgm:t>
    </dgm:pt>
    <dgm:pt modelId="{E5C25AF6-6587-4072-B53D-613E2C44FB73}" type="parTrans" cxnId="{44EC5403-7E1E-42DC-866A-18121ECEA1ED}">
      <dgm:prSet/>
      <dgm:spPr/>
      <dgm:t>
        <a:bodyPr/>
        <a:lstStyle/>
        <a:p>
          <a:endParaRPr lang="en-US"/>
        </a:p>
      </dgm:t>
    </dgm:pt>
    <dgm:pt modelId="{633DAD99-4F87-4299-9B0C-59E34B4BADD9}" type="sibTrans" cxnId="{44EC5403-7E1E-42DC-866A-18121ECEA1ED}">
      <dgm:prSet/>
      <dgm:spPr/>
      <dgm:t>
        <a:bodyPr/>
        <a:lstStyle/>
        <a:p>
          <a:endParaRPr lang="en-US"/>
        </a:p>
      </dgm:t>
    </dgm:pt>
    <dgm:pt modelId="{5F139A85-6DDF-4D52-A2AF-043F9DCBF5B9}" type="pres">
      <dgm:prSet presAssocID="{DE69702C-324F-48E6-AFDC-A91A86D3F65A}" presName="root" presStyleCnt="0">
        <dgm:presLayoutVars>
          <dgm:dir/>
          <dgm:resizeHandles val="exact"/>
        </dgm:presLayoutVars>
      </dgm:prSet>
      <dgm:spPr/>
    </dgm:pt>
    <dgm:pt modelId="{88AF0A95-74EF-43BA-993D-EAD1450DCCE7}" type="pres">
      <dgm:prSet presAssocID="{DE69702C-324F-48E6-AFDC-A91A86D3F65A}" presName="container" presStyleCnt="0">
        <dgm:presLayoutVars>
          <dgm:dir/>
          <dgm:resizeHandles val="exact"/>
        </dgm:presLayoutVars>
      </dgm:prSet>
      <dgm:spPr/>
    </dgm:pt>
    <dgm:pt modelId="{FBB91AA9-573A-4324-92D5-44F4DC25B555}" type="pres">
      <dgm:prSet presAssocID="{29DA6F02-5A1D-4523-8943-1209C64F0B92}" presName="compNode" presStyleCnt="0"/>
      <dgm:spPr/>
    </dgm:pt>
    <dgm:pt modelId="{B846E117-D0C9-42E6-BB29-5F5238C817D3}" type="pres">
      <dgm:prSet presAssocID="{29DA6F02-5A1D-4523-8943-1209C64F0B92}" presName="iconBgRect" presStyleLbl="bgShp" presStyleIdx="0" presStyleCnt="4"/>
      <dgm:spPr/>
    </dgm:pt>
    <dgm:pt modelId="{32E6F07E-44D0-4AC1-A904-F2CCD2E0E75F}" type="pres">
      <dgm:prSet presAssocID="{29DA6F02-5A1D-4523-8943-1209C64F0B92}" presName="iconRect" presStyleLbl="node1" presStyleIdx="0" presStyleCnt="4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topwatch"/>
        </a:ext>
      </dgm:extLst>
    </dgm:pt>
    <dgm:pt modelId="{D67E9AB9-09DB-42F7-BCBD-AC5E8467CA96}" type="pres">
      <dgm:prSet presAssocID="{29DA6F02-5A1D-4523-8943-1209C64F0B92}" presName="spaceRect" presStyleCnt="0"/>
      <dgm:spPr/>
    </dgm:pt>
    <dgm:pt modelId="{A67C58BA-D572-4C18-802D-01C694F2B739}" type="pres">
      <dgm:prSet presAssocID="{29DA6F02-5A1D-4523-8943-1209C64F0B92}" presName="textRect" presStyleLbl="revTx" presStyleIdx="0" presStyleCnt="4">
        <dgm:presLayoutVars>
          <dgm:chMax val="1"/>
          <dgm:chPref val="1"/>
        </dgm:presLayoutVars>
      </dgm:prSet>
      <dgm:spPr/>
    </dgm:pt>
    <dgm:pt modelId="{27FB5085-5E35-4AF5-88A1-96904C16E9FA}" type="pres">
      <dgm:prSet presAssocID="{80E0B6FB-682F-4577-AF4A-1DDDB08142FB}" presName="sibTrans" presStyleLbl="sibTrans2D1" presStyleIdx="0" presStyleCnt="0"/>
      <dgm:spPr/>
    </dgm:pt>
    <dgm:pt modelId="{9C0A68A3-5245-424B-AB8A-22FA73183BB5}" type="pres">
      <dgm:prSet presAssocID="{0DFA1A44-FC04-47C0-BB29-6B02B00CF8D9}" presName="compNode" presStyleCnt="0"/>
      <dgm:spPr/>
    </dgm:pt>
    <dgm:pt modelId="{7CFAD94E-EE86-4EE1-8219-CF652574923F}" type="pres">
      <dgm:prSet presAssocID="{0DFA1A44-FC04-47C0-BB29-6B02B00CF8D9}" presName="iconBgRect" presStyleLbl="bgShp" presStyleIdx="1" presStyleCnt="4"/>
      <dgm:spPr/>
    </dgm:pt>
    <dgm:pt modelId="{23DA71FB-C755-4DCB-829A-05E866E01EBB}" type="pres">
      <dgm:prSet presAssocID="{0DFA1A44-FC04-47C0-BB29-6B02B00CF8D9}" presName="iconRect" presStyleLbl="node1" presStyleIdx="1" presStyleCnt="4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Group"/>
        </a:ext>
      </dgm:extLst>
    </dgm:pt>
    <dgm:pt modelId="{DA77A5F9-918E-4CC2-9824-104E38AA9B0E}" type="pres">
      <dgm:prSet presAssocID="{0DFA1A44-FC04-47C0-BB29-6B02B00CF8D9}" presName="spaceRect" presStyleCnt="0"/>
      <dgm:spPr/>
    </dgm:pt>
    <dgm:pt modelId="{50168ACD-537E-4C1F-A64B-63B06783D5D9}" type="pres">
      <dgm:prSet presAssocID="{0DFA1A44-FC04-47C0-BB29-6B02B00CF8D9}" presName="textRect" presStyleLbl="revTx" presStyleIdx="1" presStyleCnt="4">
        <dgm:presLayoutVars>
          <dgm:chMax val="1"/>
          <dgm:chPref val="1"/>
        </dgm:presLayoutVars>
      </dgm:prSet>
      <dgm:spPr/>
    </dgm:pt>
    <dgm:pt modelId="{3339538A-9B7F-41B4-8D7B-D4CE7689ABE3}" type="pres">
      <dgm:prSet presAssocID="{71119749-324E-4D7C-A290-AA36DA483D91}" presName="sibTrans" presStyleLbl="sibTrans2D1" presStyleIdx="0" presStyleCnt="0"/>
      <dgm:spPr/>
    </dgm:pt>
    <dgm:pt modelId="{508ACEAD-F2C9-4775-8E00-196BD3AF95FA}" type="pres">
      <dgm:prSet presAssocID="{EA97A392-D464-4B22-B43E-05AFEE19497A}" presName="compNode" presStyleCnt="0"/>
      <dgm:spPr/>
    </dgm:pt>
    <dgm:pt modelId="{04C58DB5-1F58-425A-B2F9-8E2E95E5A026}" type="pres">
      <dgm:prSet presAssocID="{EA97A392-D464-4B22-B43E-05AFEE19497A}" presName="iconBgRect" presStyleLbl="bgShp" presStyleIdx="2" presStyleCnt="4"/>
      <dgm:spPr/>
    </dgm:pt>
    <dgm:pt modelId="{5632E561-18BB-471B-B248-10FB0F7053C0}" type="pres">
      <dgm:prSet presAssocID="{EA97A392-D464-4B22-B43E-05AFEE19497A}" presName="iconRect" presStyleLbl="node1" presStyleIdx="2" presStyleCnt="4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amera"/>
        </a:ext>
      </dgm:extLst>
    </dgm:pt>
    <dgm:pt modelId="{68C2DEA6-F040-481D-9666-B901207FDDF8}" type="pres">
      <dgm:prSet presAssocID="{EA97A392-D464-4B22-B43E-05AFEE19497A}" presName="spaceRect" presStyleCnt="0"/>
      <dgm:spPr/>
    </dgm:pt>
    <dgm:pt modelId="{75317D06-6C05-4B6A-911A-43709571B78B}" type="pres">
      <dgm:prSet presAssocID="{EA97A392-D464-4B22-B43E-05AFEE19497A}" presName="textRect" presStyleLbl="revTx" presStyleIdx="2" presStyleCnt="4">
        <dgm:presLayoutVars>
          <dgm:chMax val="1"/>
          <dgm:chPref val="1"/>
        </dgm:presLayoutVars>
      </dgm:prSet>
      <dgm:spPr/>
    </dgm:pt>
    <dgm:pt modelId="{226B0349-5B96-4CDF-8777-C635126B0028}" type="pres">
      <dgm:prSet presAssocID="{F80C508F-A4A1-471F-A606-06DFFC3C19D9}" presName="sibTrans" presStyleLbl="sibTrans2D1" presStyleIdx="0" presStyleCnt="0"/>
      <dgm:spPr/>
    </dgm:pt>
    <dgm:pt modelId="{EBF7C180-A7ED-4D30-8A4B-4F40288FEFF3}" type="pres">
      <dgm:prSet presAssocID="{D040B547-4ACD-49BB-ACAD-3A8CC197DEE3}" presName="compNode" presStyleCnt="0"/>
      <dgm:spPr/>
    </dgm:pt>
    <dgm:pt modelId="{4B7D09C8-3E5F-45E4-90AA-933A10F02929}" type="pres">
      <dgm:prSet presAssocID="{D040B547-4ACD-49BB-ACAD-3A8CC197DEE3}" presName="iconBgRect" presStyleLbl="bgShp" presStyleIdx="3" presStyleCnt="4"/>
      <dgm:spPr/>
    </dgm:pt>
    <dgm:pt modelId="{41024BFD-261B-47E6-ACCE-3D7D1B2B970B}" type="pres">
      <dgm:prSet presAssocID="{D040B547-4ACD-49BB-ACAD-3A8CC197DEE3}" presName="iconRect" presStyleLbl="node1" presStyleIdx="3" presStyleCnt="4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Teacher"/>
        </a:ext>
      </dgm:extLst>
    </dgm:pt>
    <dgm:pt modelId="{9BC68672-8089-4A1A-934A-E4146C9332F7}" type="pres">
      <dgm:prSet presAssocID="{D040B547-4ACD-49BB-ACAD-3A8CC197DEE3}" presName="spaceRect" presStyleCnt="0"/>
      <dgm:spPr/>
    </dgm:pt>
    <dgm:pt modelId="{C58B024D-6D33-4DF4-84C8-DCFC3F291CBF}" type="pres">
      <dgm:prSet presAssocID="{D040B547-4ACD-49BB-ACAD-3A8CC197DEE3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44EC5403-7E1E-42DC-866A-18121ECEA1ED}" srcId="{DE69702C-324F-48E6-AFDC-A91A86D3F65A}" destId="{D040B547-4ACD-49BB-ACAD-3A8CC197DEE3}" srcOrd="3" destOrd="0" parTransId="{E5C25AF6-6587-4072-B53D-613E2C44FB73}" sibTransId="{633DAD99-4F87-4299-9B0C-59E34B4BADD9}"/>
    <dgm:cxn modelId="{924B8515-AA10-4A7D-AC6C-4E1E934C3D98}" srcId="{DE69702C-324F-48E6-AFDC-A91A86D3F65A}" destId="{EA97A392-D464-4B22-B43E-05AFEE19497A}" srcOrd="2" destOrd="0" parTransId="{089272A7-7AB0-4555-88A9-3B2664D1327E}" sibTransId="{F80C508F-A4A1-471F-A606-06DFFC3C19D9}"/>
    <dgm:cxn modelId="{E68BA023-24F8-4208-A0D7-346A5548885A}" srcId="{DE69702C-324F-48E6-AFDC-A91A86D3F65A}" destId="{29DA6F02-5A1D-4523-8943-1209C64F0B92}" srcOrd="0" destOrd="0" parTransId="{A023B69B-B676-494F-A57D-013A1D89D88B}" sibTransId="{80E0B6FB-682F-4577-AF4A-1DDDB08142FB}"/>
    <dgm:cxn modelId="{D3384461-4145-47FB-AA91-682682788F66}" srcId="{DE69702C-324F-48E6-AFDC-A91A86D3F65A}" destId="{0DFA1A44-FC04-47C0-BB29-6B02B00CF8D9}" srcOrd="1" destOrd="0" parTransId="{690A63E0-EE0D-4EC0-A2E8-C70FBB3EE755}" sibTransId="{71119749-324E-4D7C-A290-AA36DA483D91}"/>
    <dgm:cxn modelId="{6A5A374C-D398-4BDA-8329-D1A7074930C6}" type="presOf" srcId="{DE69702C-324F-48E6-AFDC-A91A86D3F65A}" destId="{5F139A85-6DDF-4D52-A2AF-043F9DCBF5B9}" srcOrd="0" destOrd="0" presId="urn:microsoft.com/office/officeart/2018/2/layout/IconCircleList"/>
    <dgm:cxn modelId="{273C9472-FC5D-4B08-A04B-353D38727029}" type="presOf" srcId="{F80C508F-A4A1-471F-A606-06DFFC3C19D9}" destId="{226B0349-5B96-4CDF-8777-C635126B0028}" srcOrd="0" destOrd="0" presId="urn:microsoft.com/office/officeart/2018/2/layout/IconCircleList"/>
    <dgm:cxn modelId="{48152C7C-BEDB-4EBD-BDBA-03B20ADEB1C9}" type="presOf" srcId="{EA97A392-D464-4B22-B43E-05AFEE19497A}" destId="{75317D06-6C05-4B6A-911A-43709571B78B}" srcOrd="0" destOrd="0" presId="urn:microsoft.com/office/officeart/2018/2/layout/IconCircleList"/>
    <dgm:cxn modelId="{4C93148A-6859-4BBC-9C3F-92BB3F163393}" type="presOf" srcId="{D040B547-4ACD-49BB-ACAD-3A8CC197DEE3}" destId="{C58B024D-6D33-4DF4-84C8-DCFC3F291CBF}" srcOrd="0" destOrd="0" presId="urn:microsoft.com/office/officeart/2018/2/layout/IconCircleList"/>
    <dgm:cxn modelId="{1D807293-3CD8-4838-80C9-BF71DF5EF929}" type="presOf" srcId="{80E0B6FB-682F-4577-AF4A-1DDDB08142FB}" destId="{27FB5085-5E35-4AF5-88A1-96904C16E9FA}" srcOrd="0" destOrd="0" presId="urn:microsoft.com/office/officeart/2018/2/layout/IconCircleList"/>
    <dgm:cxn modelId="{1F2D0D9B-DAD6-42E0-A6AA-13BAB1FB8968}" type="presOf" srcId="{71119749-324E-4D7C-A290-AA36DA483D91}" destId="{3339538A-9B7F-41B4-8D7B-D4CE7689ABE3}" srcOrd="0" destOrd="0" presId="urn:microsoft.com/office/officeart/2018/2/layout/IconCircleList"/>
    <dgm:cxn modelId="{09B663D0-2B3A-4602-A9C6-B8DCF3643FD1}" type="presOf" srcId="{0DFA1A44-FC04-47C0-BB29-6B02B00CF8D9}" destId="{50168ACD-537E-4C1F-A64B-63B06783D5D9}" srcOrd="0" destOrd="0" presId="urn:microsoft.com/office/officeart/2018/2/layout/IconCircleList"/>
    <dgm:cxn modelId="{46F391FF-9851-455C-84BC-0F7CEC0607BE}" type="presOf" srcId="{29DA6F02-5A1D-4523-8943-1209C64F0B92}" destId="{A67C58BA-D572-4C18-802D-01C694F2B739}" srcOrd="0" destOrd="0" presId="urn:microsoft.com/office/officeart/2018/2/layout/IconCircleList"/>
    <dgm:cxn modelId="{941310C8-49D4-459B-8B18-0A4FA6B9D150}" type="presParOf" srcId="{5F139A85-6DDF-4D52-A2AF-043F9DCBF5B9}" destId="{88AF0A95-74EF-43BA-993D-EAD1450DCCE7}" srcOrd="0" destOrd="0" presId="urn:microsoft.com/office/officeart/2018/2/layout/IconCircleList"/>
    <dgm:cxn modelId="{B50A25BA-C747-494A-91C9-E801F1A16761}" type="presParOf" srcId="{88AF0A95-74EF-43BA-993D-EAD1450DCCE7}" destId="{FBB91AA9-573A-4324-92D5-44F4DC25B555}" srcOrd="0" destOrd="0" presId="urn:microsoft.com/office/officeart/2018/2/layout/IconCircleList"/>
    <dgm:cxn modelId="{9702AE2C-E420-46BB-B2F7-E7CD441E6707}" type="presParOf" srcId="{FBB91AA9-573A-4324-92D5-44F4DC25B555}" destId="{B846E117-D0C9-42E6-BB29-5F5238C817D3}" srcOrd="0" destOrd="0" presId="urn:microsoft.com/office/officeart/2018/2/layout/IconCircleList"/>
    <dgm:cxn modelId="{A6926D8E-C428-43A6-9BC7-45927EE5EE63}" type="presParOf" srcId="{FBB91AA9-573A-4324-92D5-44F4DC25B555}" destId="{32E6F07E-44D0-4AC1-A904-F2CCD2E0E75F}" srcOrd="1" destOrd="0" presId="urn:microsoft.com/office/officeart/2018/2/layout/IconCircleList"/>
    <dgm:cxn modelId="{AC662154-9E6F-4E9D-A29A-15BBC79E9E33}" type="presParOf" srcId="{FBB91AA9-573A-4324-92D5-44F4DC25B555}" destId="{D67E9AB9-09DB-42F7-BCBD-AC5E8467CA96}" srcOrd="2" destOrd="0" presId="urn:microsoft.com/office/officeart/2018/2/layout/IconCircleList"/>
    <dgm:cxn modelId="{BC46808D-756B-4D8E-ADFB-0166F871C37A}" type="presParOf" srcId="{FBB91AA9-573A-4324-92D5-44F4DC25B555}" destId="{A67C58BA-D572-4C18-802D-01C694F2B739}" srcOrd="3" destOrd="0" presId="urn:microsoft.com/office/officeart/2018/2/layout/IconCircleList"/>
    <dgm:cxn modelId="{306D691A-E097-41FD-91FD-08BBFA457BC5}" type="presParOf" srcId="{88AF0A95-74EF-43BA-993D-EAD1450DCCE7}" destId="{27FB5085-5E35-4AF5-88A1-96904C16E9FA}" srcOrd="1" destOrd="0" presId="urn:microsoft.com/office/officeart/2018/2/layout/IconCircleList"/>
    <dgm:cxn modelId="{64AC3A0C-5952-4358-93B0-8EDFE617BDE0}" type="presParOf" srcId="{88AF0A95-74EF-43BA-993D-EAD1450DCCE7}" destId="{9C0A68A3-5245-424B-AB8A-22FA73183BB5}" srcOrd="2" destOrd="0" presId="urn:microsoft.com/office/officeart/2018/2/layout/IconCircleList"/>
    <dgm:cxn modelId="{B754F148-D579-4A28-AEF8-DC71C7EF301D}" type="presParOf" srcId="{9C0A68A3-5245-424B-AB8A-22FA73183BB5}" destId="{7CFAD94E-EE86-4EE1-8219-CF652574923F}" srcOrd="0" destOrd="0" presId="urn:microsoft.com/office/officeart/2018/2/layout/IconCircleList"/>
    <dgm:cxn modelId="{3104C189-7748-4C9D-BACB-CE37BFA4E124}" type="presParOf" srcId="{9C0A68A3-5245-424B-AB8A-22FA73183BB5}" destId="{23DA71FB-C755-4DCB-829A-05E866E01EBB}" srcOrd="1" destOrd="0" presId="urn:microsoft.com/office/officeart/2018/2/layout/IconCircleList"/>
    <dgm:cxn modelId="{0EBC1085-A15F-41ED-B689-8F7740C89F04}" type="presParOf" srcId="{9C0A68A3-5245-424B-AB8A-22FA73183BB5}" destId="{DA77A5F9-918E-4CC2-9824-104E38AA9B0E}" srcOrd="2" destOrd="0" presId="urn:microsoft.com/office/officeart/2018/2/layout/IconCircleList"/>
    <dgm:cxn modelId="{F9A6D18E-4947-43A0-8DD3-239DEB6F3D80}" type="presParOf" srcId="{9C0A68A3-5245-424B-AB8A-22FA73183BB5}" destId="{50168ACD-537E-4C1F-A64B-63B06783D5D9}" srcOrd="3" destOrd="0" presId="urn:microsoft.com/office/officeart/2018/2/layout/IconCircleList"/>
    <dgm:cxn modelId="{37197C9E-CB54-4A25-8561-B5D5F520EBCE}" type="presParOf" srcId="{88AF0A95-74EF-43BA-993D-EAD1450DCCE7}" destId="{3339538A-9B7F-41B4-8D7B-D4CE7689ABE3}" srcOrd="3" destOrd="0" presId="urn:microsoft.com/office/officeart/2018/2/layout/IconCircleList"/>
    <dgm:cxn modelId="{A6F32584-9DB4-4D20-86A4-B899AB3EC516}" type="presParOf" srcId="{88AF0A95-74EF-43BA-993D-EAD1450DCCE7}" destId="{508ACEAD-F2C9-4775-8E00-196BD3AF95FA}" srcOrd="4" destOrd="0" presId="urn:microsoft.com/office/officeart/2018/2/layout/IconCircleList"/>
    <dgm:cxn modelId="{D662FD0A-BD4D-4EEB-8EFB-9875CCB98E3B}" type="presParOf" srcId="{508ACEAD-F2C9-4775-8E00-196BD3AF95FA}" destId="{04C58DB5-1F58-425A-B2F9-8E2E95E5A026}" srcOrd="0" destOrd="0" presId="urn:microsoft.com/office/officeart/2018/2/layout/IconCircleList"/>
    <dgm:cxn modelId="{BC20D9F9-84B0-40B0-9361-7EC9D23D2729}" type="presParOf" srcId="{508ACEAD-F2C9-4775-8E00-196BD3AF95FA}" destId="{5632E561-18BB-471B-B248-10FB0F7053C0}" srcOrd="1" destOrd="0" presId="urn:microsoft.com/office/officeart/2018/2/layout/IconCircleList"/>
    <dgm:cxn modelId="{4E08CD77-EF3E-4EF3-96DD-696A7561B1C6}" type="presParOf" srcId="{508ACEAD-F2C9-4775-8E00-196BD3AF95FA}" destId="{68C2DEA6-F040-481D-9666-B901207FDDF8}" srcOrd="2" destOrd="0" presId="urn:microsoft.com/office/officeart/2018/2/layout/IconCircleList"/>
    <dgm:cxn modelId="{6BD21621-D4D9-43C9-A4A1-7AABB03EF34E}" type="presParOf" srcId="{508ACEAD-F2C9-4775-8E00-196BD3AF95FA}" destId="{75317D06-6C05-4B6A-911A-43709571B78B}" srcOrd="3" destOrd="0" presId="urn:microsoft.com/office/officeart/2018/2/layout/IconCircleList"/>
    <dgm:cxn modelId="{61AD9713-00EC-4902-AAC8-DEE6BEB07541}" type="presParOf" srcId="{88AF0A95-74EF-43BA-993D-EAD1450DCCE7}" destId="{226B0349-5B96-4CDF-8777-C635126B0028}" srcOrd="5" destOrd="0" presId="urn:microsoft.com/office/officeart/2018/2/layout/IconCircleList"/>
    <dgm:cxn modelId="{0305FDD1-E514-4FBC-83C3-A39F00B612A8}" type="presParOf" srcId="{88AF0A95-74EF-43BA-993D-EAD1450DCCE7}" destId="{EBF7C180-A7ED-4D30-8A4B-4F40288FEFF3}" srcOrd="6" destOrd="0" presId="urn:microsoft.com/office/officeart/2018/2/layout/IconCircleList"/>
    <dgm:cxn modelId="{99223CA9-E009-44F9-8F84-82BDEE1D01FC}" type="presParOf" srcId="{EBF7C180-A7ED-4D30-8A4B-4F40288FEFF3}" destId="{4B7D09C8-3E5F-45E4-90AA-933A10F02929}" srcOrd="0" destOrd="0" presId="urn:microsoft.com/office/officeart/2018/2/layout/IconCircleList"/>
    <dgm:cxn modelId="{E0E1605E-EE21-415E-955A-5C677DE2E260}" type="presParOf" srcId="{EBF7C180-A7ED-4D30-8A4B-4F40288FEFF3}" destId="{41024BFD-261B-47E6-ACCE-3D7D1B2B970B}" srcOrd="1" destOrd="0" presId="urn:microsoft.com/office/officeart/2018/2/layout/IconCircleList"/>
    <dgm:cxn modelId="{1FB52D00-889D-4052-B000-2148C944D799}" type="presParOf" srcId="{EBF7C180-A7ED-4D30-8A4B-4F40288FEFF3}" destId="{9BC68672-8089-4A1A-934A-E4146C9332F7}" srcOrd="2" destOrd="0" presId="urn:microsoft.com/office/officeart/2018/2/layout/IconCircleList"/>
    <dgm:cxn modelId="{6D4D9572-0DAD-45FB-8AD3-C2A59DB2559A}" type="presParOf" srcId="{EBF7C180-A7ED-4D30-8A4B-4F40288FEFF3}" destId="{C58B024D-6D33-4DF4-84C8-DCFC3F291CBF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46E117-D0C9-42E6-BB29-5F5238C817D3}">
      <dsp:nvSpPr>
        <dsp:cNvPr id="0" name=""/>
        <dsp:cNvSpPr/>
      </dsp:nvSpPr>
      <dsp:spPr>
        <a:xfrm>
          <a:off x="1486276" y="32300"/>
          <a:ext cx="1650692" cy="1650692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E6F07E-44D0-4AC1-A904-F2CCD2E0E75F}">
      <dsp:nvSpPr>
        <dsp:cNvPr id="0" name=""/>
        <dsp:cNvSpPr/>
      </dsp:nvSpPr>
      <dsp:spPr>
        <a:xfrm>
          <a:off x="1832922" y="378946"/>
          <a:ext cx="957401" cy="957401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67C58BA-D572-4C18-802D-01C694F2B739}">
      <dsp:nvSpPr>
        <dsp:cNvPr id="0" name=""/>
        <dsp:cNvSpPr/>
      </dsp:nvSpPr>
      <dsp:spPr>
        <a:xfrm>
          <a:off x="3490689" y="32300"/>
          <a:ext cx="3890919" cy="16506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The presentations should be no more than 10 minutes long​</a:t>
          </a:r>
        </a:p>
      </dsp:txBody>
      <dsp:txXfrm>
        <a:off x="3490689" y="32300"/>
        <a:ext cx="3890919" cy="1650692"/>
      </dsp:txXfrm>
    </dsp:sp>
    <dsp:sp modelId="{7CFAD94E-EE86-4EE1-8219-CF652574923F}">
      <dsp:nvSpPr>
        <dsp:cNvPr id="0" name=""/>
        <dsp:cNvSpPr/>
      </dsp:nvSpPr>
      <dsp:spPr>
        <a:xfrm>
          <a:off x="8059571" y="32300"/>
          <a:ext cx="1650692" cy="1650692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DA71FB-C755-4DCB-829A-05E866E01EBB}">
      <dsp:nvSpPr>
        <dsp:cNvPr id="0" name=""/>
        <dsp:cNvSpPr/>
      </dsp:nvSpPr>
      <dsp:spPr>
        <a:xfrm>
          <a:off x="8406217" y="378946"/>
          <a:ext cx="957401" cy="957401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168ACD-537E-4C1F-A64B-63B06783D5D9}">
      <dsp:nvSpPr>
        <dsp:cNvPr id="0" name=""/>
        <dsp:cNvSpPr/>
      </dsp:nvSpPr>
      <dsp:spPr>
        <a:xfrm>
          <a:off x="10063984" y="32300"/>
          <a:ext cx="3890919" cy="16506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Welcome your audience and introduce yourself​</a:t>
          </a:r>
        </a:p>
      </dsp:txBody>
      <dsp:txXfrm>
        <a:off x="10063984" y="32300"/>
        <a:ext cx="3890919" cy="1650692"/>
      </dsp:txXfrm>
    </dsp:sp>
    <dsp:sp modelId="{04C58DB5-1F58-425A-B2F9-8E2E95E5A026}">
      <dsp:nvSpPr>
        <dsp:cNvPr id="0" name=""/>
        <dsp:cNvSpPr/>
      </dsp:nvSpPr>
      <dsp:spPr>
        <a:xfrm>
          <a:off x="1486276" y="2372412"/>
          <a:ext cx="1650692" cy="1650692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32E561-18BB-471B-B248-10FB0F7053C0}">
      <dsp:nvSpPr>
        <dsp:cNvPr id="0" name=""/>
        <dsp:cNvSpPr/>
      </dsp:nvSpPr>
      <dsp:spPr>
        <a:xfrm>
          <a:off x="1832922" y="2719058"/>
          <a:ext cx="957401" cy="957401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317D06-6C05-4B6A-911A-43709571B78B}">
      <dsp:nvSpPr>
        <dsp:cNvPr id="0" name=""/>
        <dsp:cNvSpPr/>
      </dsp:nvSpPr>
      <dsp:spPr>
        <a:xfrm>
          <a:off x="3490689" y="2372412"/>
          <a:ext cx="3890919" cy="16506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Capture their attention​</a:t>
          </a:r>
        </a:p>
      </dsp:txBody>
      <dsp:txXfrm>
        <a:off x="3490689" y="2372412"/>
        <a:ext cx="3890919" cy="1650692"/>
      </dsp:txXfrm>
    </dsp:sp>
    <dsp:sp modelId="{4B7D09C8-3E5F-45E4-90AA-933A10F02929}">
      <dsp:nvSpPr>
        <dsp:cNvPr id="0" name=""/>
        <dsp:cNvSpPr/>
      </dsp:nvSpPr>
      <dsp:spPr>
        <a:xfrm>
          <a:off x="8059571" y="2372412"/>
          <a:ext cx="1650692" cy="1650692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024BFD-261B-47E6-ACCE-3D7D1B2B970B}">
      <dsp:nvSpPr>
        <dsp:cNvPr id="0" name=""/>
        <dsp:cNvSpPr/>
      </dsp:nvSpPr>
      <dsp:spPr>
        <a:xfrm>
          <a:off x="8406217" y="2719058"/>
          <a:ext cx="957401" cy="957401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8B024D-6D33-4DF4-84C8-DCFC3F291CBF}">
      <dsp:nvSpPr>
        <dsp:cNvPr id="0" name=""/>
        <dsp:cNvSpPr/>
      </dsp:nvSpPr>
      <dsp:spPr>
        <a:xfrm>
          <a:off x="10063984" y="2372412"/>
          <a:ext cx="3890919" cy="16506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Give a quick outline of your presentation​</a:t>
          </a:r>
        </a:p>
      </dsp:txBody>
      <dsp:txXfrm>
        <a:off x="10063984" y="2372412"/>
        <a:ext cx="3890919" cy="16506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62635B-3267-4DFA-A4E1-F4FF29DC5FDE}" type="datetimeFigureOut">
              <a:rPr lang="en-US" smtClean="0"/>
              <a:t>5/12/2026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019B4-DBE4-44CA-8121-A7D97A8EBD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92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D019B4-DBE4-44CA-8121-A7D97A8EBDA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989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 rot="16200000">
            <a:off x="8573207" y="618995"/>
            <a:ext cx="1165463" cy="18311877"/>
          </a:xfrm>
          <a:custGeom>
            <a:avLst/>
            <a:gdLst/>
            <a:ahLst/>
            <a:cxnLst/>
            <a:rect l="l" t="t" r="r" b="b"/>
            <a:pathLst>
              <a:path w="306953" h="4822881">
                <a:moveTo>
                  <a:pt x="0" y="0"/>
                </a:moveTo>
                <a:lnTo>
                  <a:pt x="306953" y="0"/>
                </a:lnTo>
                <a:lnTo>
                  <a:pt x="306953" y="4822881"/>
                </a:lnTo>
                <a:lnTo>
                  <a:pt x="0" y="4822881"/>
                </a:lnTo>
                <a:close/>
              </a:path>
            </a:pathLst>
          </a:cu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en-US" dirty="0"/>
          </a:p>
        </p:txBody>
      </p:sp>
      <p:grpSp>
        <p:nvGrpSpPr>
          <p:cNvPr id="5" name="Group 5"/>
          <p:cNvGrpSpPr/>
          <p:nvPr/>
        </p:nvGrpSpPr>
        <p:grpSpPr>
          <a:xfrm>
            <a:off x="1227773" y="4163622"/>
            <a:ext cx="110236" cy="2818996"/>
            <a:chOff x="0" y="0"/>
            <a:chExt cx="26312" cy="67285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6312" cy="672855"/>
            </a:xfrm>
            <a:custGeom>
              <a:avLst/>
              <a:gdLst/>
              <a:ahLst/>
              <a:cxnLst/>
              <a:rect l="l" t="t" r="r" b="b"/>
              <a:pathLst>
                <a:path w="26312" h="672855">
                  <a:moveTo>
                    <a:pt x="0" y="0"/>
                  </a:moveTo>
                  <a:lnTo>
                    <a:pt x="26312" y="0"/>
                  </a:lnTo>
                  <a:lnTo>
                    <a:pt x="26312" y="672855"/>
                  </a:lnTo>
                  <a:lnTo>
                    <a:pt x="0" y="67285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812800" cy="8318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59"/>
                </a:lnSpc>
              </a:pPr>
              <a:endParaRPr dirty="0"/>
            </a:p>
          </p:txBody>
        </p:sp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30789" y="543597"/>
            <a:ext cx="2293411" cy="2293411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592959" y="4891108"/>
            <a:ext cx="10756200" cy="1358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086"/>
              </a:lnSpc>
            </a:pPr>
            <a:r>
              <a:rPr lang="en-US" sz="10506" dirty="0">
                <a:solidFill>
                  <a:srgbClr val="000000"/>
                </a:solidFill>
                <a:latin typeface="Georgia Pro"/>
              </a:rPr>
              <a:t>YOUR TITLED</a:t>
            </a:r>
          </a:p>
        </p:txBody>
      </p:sp>
      <p:sp>
        <p:nvSpPr>
          <p:cNvPr id="15" name="AutoShape 15"/>
          <p:cNvSpPr/>
          <p:nvPr/>
        </p:nvSpPr>
        <p:spPr>
          <a:xfrm flipV="1">
            <a:off x="592959" y="6434091"/>
            <a:ext cx="10756200" cy="0"/>
          </a:xfrm>
          <a:prstGeom prst="line">
            <a:avLst/>
          </a:prstGeom>
          <a:ln w="38100" cap="flat">
            <a:solidFill>
              <a:schemeClr val="tx1">
                <a:lumMod val="75000"/>
                <a:lumOff val="25000"/>
              </a:schemeClr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TextBox 17"/>
          <p:cNvSpPr txBox="1"/>
          <p:nvPr/>
        </p:nvSpPr>
        <p:spPr>
          <a:xfrm>
            <a:off x="592959" y="6611428"/>
            <a:ext cx="8553855" cy="10028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45"/>
              </a:lnSpc>
            </a:pPr>
            <a:r>
              <a:rPr lang="en-US" sz="2889" spc="144" dirty="0">
                <a:solidFill>
                  <a:srgbClr val="000000"/>
                </a:solidFill>
                <a:latin typeface="Open Sauce"/>
              </a:rPr>
              <a:t>Speaker's name:</a:t>
            </a:r>
          </a:p>
          <a:p>
            <a:pPr>
              <a:lnSpc>
                <a:spcPts val="4045"/>
              </a:lnSpc>
            </a:pPr>
            <a:r>
              <a:rPr lang="en-US" sz="2889" spc="144" dirty="0">
                <a:solidFill>
                  <a:srgbClr val="000000"/>
                </a:solidFill>
                <a:latin typeface="Open Sauce"/>
              </a:rPr>
              <a:t>Affiliation: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592959" y="9328812"/>
            <a:ext cx="12197485" cy="7446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fontAlgn="base"/>
            <a:r>
              <a:rPr lang="en-US" sz="2289" b="1" spc="114" dirty="0">
                <a:solidFill>
                  <a:srgbClr val="FFFFFF"/>
                </a:solidFill>
                <a:latin typeface="Open Sauce"/>
              </a:rPr>
              <a:t>13</a:t>
            </a:r>
            <a:r>
              <a:rPr lang="en-US" sz="2289" b="1" spc="114" baseline="30000" dirty="0">
                <a:solidFill>
                  <a:srgbClr val="FFFFFF"/>
                </a:solidFill>
                <a:latin typeface="Open Sauce"/>
              </a:rPr>
              <a:t>th</a:t>
            </a:r>
            <a:r>
              <a:rPr lang="en-US" sz="2289" spc="114" dirty="0">
                <a:solidFill>
                  <a:srgbClr val="FFFFFF"/>
                </a:solidFill>
                <a:latin typeface="Open Sauce"/>
              </a:rPr>
              <a:t> </a:t>
            </a:r>
            <a:r>
              <a:rPr lang="en-US" sz="2400" b="1" i="0" cap="all" dirty="0">
                <a:solidFill>
                  <a:srgbClr val="FFFFFF"/>
                </a:solidFill>
                <a:effectLst/>
                <a:latin typeface="Source Sans Pro" panose="020B0604020202020204" pitchFamily="34" charset="0"/>
              </a:rPr>
              <a:t>NATIONAL YOUNG RESEARCHERS CONFERENCE</a:t>
            </a:r>
          </a:p>
          <a:p>
            <a:pPr marL="0" lvl="0" indent="0">
              <a:lnSpc>
                <a:spcPts val="3205"/>
              </a:lnSpc>
              <a:spcBef>
                <a:spcPct val="0"/>
              </a:spcBef>
            </a:pPr>
            <a:r>
              <a:rPr lang="en-US" sz="2289" u="none" spc="114" dirty="0">
                <a:solidFill>
                  <a:srgbClr val="FFFFFF"/>
                </a:solidFill>
                <a:latin typeface="Open Sauce"/>
              </a:rPr>
              <a:t>NAYREC 2026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4714080" y="9528820"/>
            <a:ext cx="2908102" cy="389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205"/>
              </a:lnSpc>
              <a:spcBef>
                <a:spcPct val="0"/>
              </a:spcBef>
            </a:pPr>
            <a:r>
              <a:rPr lang="en-US" sz="2289" u="none" spc="114" dirty="0">
                <a:solidFill>
                  <a:srgbClr val="FFFFFF"/>
                </a:solidFill>
                <a:latin typeface="Open Sauce"/>
              </a:rPr>
              <a:t>May 21st, 2026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02A9221-8EB5-F19D-C4DD-8D5E7D8F5A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2838" y="462611"/>
            <a:ext cx="6062484" cy="237439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/>
          <p:nvPr/>
        </p:nvSpPr>
        <p:spPr>
          <a:xfrm>
            <a:off x="-738271" y="781338"/>
            <a:ext cx="12084258" cy="1371600"/>
          </a:xfrm>
          <a:custGeom>
            <a:avLst/>
            <a:gdLst/>
            <a:ahLst/>
            <a:cxnLst/>
            <a:rect l="l" t="t" r="r" b="b"/>
            <a:pathLst>
              <a:path w="3182685" h="424089">
                <a:moveTo>
                  <a:pt x="32674" y="0"/>
                </a:moveTo>
                <a:lnTo>
                  <a:pt x="3150011" y="0"/>
                </a:lnTo>
                <a:cubicBezTo>
                  <a:pt x="3158677" y="0"/>
                  <a:pt x="3166988" y="3442"/>
                  <a:pt x="3173115" y="9570"/>
                </a:cubicBezTo>
                <a:cubicBezTo>
                  <a:pt x="3179243" y="15697"/>
                  <a:pt x="3182685" y="24008"/>
                  <a:pt x="3182685" y="32674"/>
                </a:cubicBezTo>
                <a:lnTo>
                  <a:pt x="3182685" y="391415"/>
                </a:lnTo>
                <a:cubicBezTo>
                  <a:pt x="3182685" y="400081"/>
                  <a:pt x="3179243" y="408391"/>
                  <a:pt x="3173115" y="414519"/>
                </a:cubicBezTo>
                <a:cubicBezTo>
                  <a:pt x="3166988" y="420646"/>
                  <a:pt x="3158677" y="424089"/>
                  <a:pt x="3150011" y="424089"/>
                </a:cubicBezTo>
                <a:lnTo>
                  <a:pt x="32674" y="424089"/>
                </a:lnTo>
                <a:cubicBezTo>
                  <a:pt x="24008" y="424089"/>
                  <a:pt x="15697" y="420646"/>
                  <a:pt x="9570" y="414519"/>
                </a:cubicBezTo>
                <a:cubicBezTo>
                  <a:pt x="3442" y="408391"/>
                  <a:pt x="0" y="400081"/>
                  <a:pt x="0" y="391415"/>
                </a:cubicBezTo>
                <a:lnTo>
                  <a:pt x="0" y="32674"/>
                </a:lnTo>
                <a:cubicBezTo>
                  <a:pt x="0" y="24008"/>
                  <a:pt x="3442" y="15697"/>
                  <a:pt x="9570" y="9570"/>
                </a:cubicBezTo>
                <a:cubicBezTo>
                  <a:pt x="15697" y="3442"/>
                  <a:pt x="24008" y="0"/>
                  <a:pt x="32674" y="0"/>
                </a:cubicBezTo>
                <a:close/>
              </a:path>
            </a:pathLst>
          </a:custGeom>
          <a:solidFill>
            <a:srgbClr val="00B050"/>
          </a:solidFill>
          <a:ln>
            <a:solidFill>
              <a:srgbClr val="00B05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9" name="TextBox 9"/>
          <p:cNvSpPr txBox="1"/>
          <p:nvPr/>
        </p:nvSpPr>
        <p:spPr>
          <a:xfrm>
            <a:off x="799699" y="1107680"/>
            <a:ext cx="11356983" cy="718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71"/>
              </a:lnSpc>
            </a:pPr>
            <a:r>
              <a:rPr lang="en-US" sz="4399" spc="431" dirty="0">
                <a:solidFill>
                  <a:srgbClr val="FFFFFF"/>
                </a:solidFill>
                <a:latin typeface="Times New Roman Bold"/>
              </a:rPr>
              <a:t>REFERENCE</a:t>
            </a:r>
          </a:p>
        </p:txBody>
      </p:sp>
      <p:sp>
        <p:nvSpPr>
          <p:cNvPr id="10" name="AutoShape 15">
            <a:extLst>
              <a:ext uri="{FF2B5EF4-FFF2-40B4-BE49-F238E27FC236}">
                <a16:creationId xmlns:a16="http://schemas.microsoft.com/office/drawing/2014/main" id="{11D7054E-384B-B14B-DDD2-7599886CDC51}"/>
              </a:ext>
            </a:extLst>
          </p:cNvPr>
          <p:cNvSpPr/>
          <p:nvPr/>
        </p:nvSpPr>
        <p:spPr>
          <a:xfrm flipV="1">
            <a:off x="1553779" y="8953500"/>
            <a:ext cx="15180441" cy="7673"/>
          </a:xfrm>
          <a:prstGeom prst="line">
            <a:avLst/>
          </a:prstGeom>
          <a:ln w="38100" cap="flat">
            <a:solidFill>
              <a:srgbClr val="00B05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37BCF5-684E-D854-9F91-BE025C61300A}"/>
              </a:ext>
            </a:extLst>
          </p:cNvPr>
          <p:cNvSpPr txBox="1"/>
          <p:nvPr/>
        </p:nvSpPr>
        <p:spPr>
          <a:xfrm>
            <a:off x="1447800" y="9186065"/>
            <a:ext cx="95154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en-US" sz="2400" b="1" spc="114" dirty="0">
                <a:solidFill>
                  <a:srgbClr val="00B050"/>
                </a:solidFill>
                <a:latin typeface="Open Sauce"/>
              </a:rPr>
              <a:t>13</a:t>
            </a:r>
            <a:r>
              <a:rPr lang="en-US" sz="2400" b="1" spc="114" baseline="30000" dirty="0">
                <a:solidFill>
                  <a:srgbClr val="00B050"/>
                </a:solidFill>
                <a:latin typeface="Open Sauce"/>
              </a:rPr>
              <a:t>th</a:t>
            </a:r>
            <a:r>
              <a:rPr lang="en-US" sz="2400" spc="114" dirty="0">
                <a:solidFill>
                  <a:srgbClr val="00B050"/>
                </a:solidFill>
                <a:latin typeface="Open Sauce"/>
              </a:rPr>
              <a:t> </a:t>
            </a:r>
            <a:r>
              <a:rPr lang="en-US" sz="2400" b="1" i="0" cap="all" dirty="0">
                <a:solidFill>
                  <a:srgbClr val="00B050"/>
                </a:solidFill>
                <a:effectLst/>
                <a:latin typeface="Source Sans Pro" panose="020B0604020202020204" pitchFamily="34" charset="0"/>
              </a:rPr>
              <a:t>NATIONAL YOUNG RESEARCHERS CONFERENCE</a:t>
            </a:r>
            <a:endParaRPr lang="en-US" b="1" i="0" cap="all" dirty="0">
              <a:solidFill>
                <a:srgbClr val="00B050"/>
              </a:solidFill>
              <a:effectLst/>
              <a:latin typeface="Source Sans Pro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F11199B-F74A-6730-1FC0-59D0B3CC84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5600" y="8968847"/>
            <a:ext cx="3690256" cy="122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138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00B050">
                <a:tint val="45000"/>
                <a:satMod val="400000"/>
              </a:srgbClr>
            </a:duotone>
          </a:blip>
          <a:srcRect t="3250" r="2169" b="9829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3344230" y="4819679"/>
            <a:ext cx="11599540" cy="3268961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00A169D-00BD-22A5-D12A-ABE8B07B2A3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2758" y="723900"/>
            <a:ext cx="6062484" cy="2971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260333" y="598654"/>
            <a:ext cx="5661991" cy="14774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858"/>
              </a:lnSpc>
            </a:pPr>
            <a:r>
              <a:rPr lang="en-US" sz="7868" spc="771" dirty="0">
                <a:solidFill>
                  <a:srgbClr val="231F20"/>
                </a:solidFill>
                <a:latin typeface="Times New Roman"/>
              </a:rPr>
              <a:t>Outline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240732" y="3742350"/>
            <a:ext cx="937219" cy="65402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26"/>
              </a:lnSpc>
            </a:pPr>
            <a:r>
              <a:rPr lang="en-US" sz="4271" spc="350" dirty="0">
                <a:solidFill>
                  <a:srgbClr val="00B050"/>
                </a:solidFill>
                <a:latin typeface="Codec Pro ExtraBold Italics"/>
              </a:rPr>
              <a:t>01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240732" y="4539469"/>
            <a:ext cx="937219" cy="654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26"/>
              </a:lnSpc>
            </a:pPr>
            <a:r>
              <a:rPr lang="en-US" sz="4271" spc="350" dirty="0">
                <a:solidFill>
                  <a:srgbClr val="00B050"/>
                </a:solidFill>
                <a:latin typeface="Codec Pro ExtraBold Italics"/>
              </a:rPr>
              <a:t>02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240732" y="5420626"/>
            <a:ext cx="937219" cy="654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26"/>
              </a:lnSpc>
            </a:pPr>
            <a:r>
              <a:rPr lang="en-US" sz="4271" spc="350" dirty="0">
                <a:solidFill>
                  <a:srgbClr val="00B050"/>
                </a:solidFill>
                <a:latin typeface="Codec Pro ExtraBold Italics"/>
              </a:rPr>
              <a:t>03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240732" y="6217746"/>
            <a:ext cx="937219" cy="654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26"/>
              </a:lnSpc>
            </a:pPr>
            <a:r>
              <a:rPr lang="en-US" sz="4271" spc="350" dirty="0">
                <a:solidFill>
                  <a:srgbClr val="00B050"/>
                </a:solidFill>
                <a:latin typeface="Codec Pro ExtraBold Italics"/>
              </a:rPr>
              <a:t>04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260333" y="7010122"/>
            <a:ext cx="937219" cy="654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26"/>
              </a:lnSpc>
            </a:pPr>
            <a:r>
              <a:rPr lang="en-US" sz="4271" spc="350" dirty="0">
                <a:solidFill>
                  <a:srgbClr val="00B050"/>
                </a:solidFill>
                <a:latin typeface="Codec Pro ExtraBold Italics"/>
              </a:rPr>
              <a:t>05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260333" y="7841087"/>
            <a:ext cx="937219" cy="654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26"/>
              </a:lnSpc>
            </a:pPr>
            <a:r>
              <a:rPr lang="en-US" sz="4271" spc="350" dirty="0">
                <a:solidFill>
                  <a:srgbClr val="00B050"/>
                </a:solidFill>
                <a:latin typeface="Codec Pro ExtraBold Italics"/>
              </a:rPr>
              <a:t>06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260333" y="8691379"/>
            <a:ext cx="937219" cy="654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26"/>
              </a:lnSpc>
            </a:pPr>
            <a:r>
              <a:rPr lang="en-US" sz="4271" spc="350" dirty="0">
                <a:solidFill>
                  <a:srgbClr val="00B050"/>
                </a:solidFill>
                <a:latin typeface="Codec Pro ExtraBold Italics"/>
              </a:rPr>
              <a:t>07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2616810" y="3797347"/>
            <a:ext cx="5790503" cy="412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483"/>
              </a:lnSpc>
            </a:pPr>
            <a:r>
              <a:rPr lang="en-US" sz="2524" spc="247" dirty="0">
                <a:solidFill>
                  <a:srgbClr val="231F20"/>
                </a:solidFill>
                <a:latin typeface="Times New Roman Bold"/>
              </a:rPr>
              <a:t>Introduction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616810" y="4644520"/>
            <a:ext cx="6076629" cy="412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483"/>
              </a:lnSpc>
            </a:pPr>
            <a:r>
              <a:rPr lang="en-US" sz="2524" spc="247" dirty="0">
                <a:solidFill>
                  <a:srgbClr val="231F20"/>
                </a:solidFill>
                <a:latin typeface="Times New Roman Bold"/>
              </a:rPr>
              <a:t>Research Questions/Hypotheses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2616810" y="5564611"/>
            <a:ext cx="5790503" cy="412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483"/>
              </a:lnSpc>
              <a:spcBef>
                <a:spcPct val="0"/>
              </a:spcBef>
            </a:pPr>
            <a:r>
              <a:rPr lang="en-US" sz="2524" spc="247" dirty="0">
                <a:solidFill>
                  <a:srgbClr val="231F20"/>
                </a:solidFill>
                <a:latin typeface="Times New Roman Bold"/>
              </a:rPr>
              <a:t>Literature Review/Theory 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2616810" y="6358828"/>
            <a:ext cx="6076629" cy="412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483"/>
              </a:lnSpc>
              <a:spcBef>
                <a:spcPct val="0"/>
              </a:spcBef>
            </a:pPr>
            <a:r>
              <a:rPr lang="en-US" sz="2524" spc="247" dirty="0">
                <a:solidFill>
                  <a:srgbClr val="231F20"/>
                </a:solidFill>
                <a:latin typeface="Times New Roman Bold"/>
              </a:rPr>
              <a:t>Methods &amp; Data Collection 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2616810" y="7159673"/>
            <a:ext cx="6076629" cy="412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483"/>
              </a:lnSpc>
              <a:spcBef>
                <a:spcPct val="0"/>
              </a:spcBef>
            </a:pPr>
            <a:r>
              <a:rPr lang="en-US" sz="2524" spc="247" dirty="0">
                <a:solidFill>
                  <a:srgbClr val="231F20"/>
                </a:solidFill>
                <a:latin typeface="Times New Roman Bold"/>
              </a:rPr>
              <a:t>Data Presentation/Findings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2616810" y="7952049"/>
            <a:ext cx="5790503" cy="412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483"/>
              </a:lnSpc>
              <a:spcBef>
                <a:spcPct val="0"/>
              </a:spcBef>
            </a:pPr>
            <a:r>
              <a:rPr lang="en-US" sz="2524" spc="247" dirty="0">
                <a:solidFill>
                  <a:srgbClr val="231F20"/>
                </a:solidFill>
                <a:latin typeface="Times New Roman Bold"/>
              </a:rPr>
              <a:t>Conclusion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2616810" y="8796430"/>
            <a:ext cx="6076629" cy="412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483"/>
              </a:lnSpc>
              <a:spcBef>
                <a:spcPct val="0"/>
              </a:spcBef>
            </a:pPr>
            <a:r>
              <a:rPr lang="en-US" sz="2524" spc="247" dirty="0">
                <a:solidFill>
                  <a:srgbClr val="231F20"/>
                </a:solidFill>
                <a:latin typeface="Times New Roman Bold"/>
              </a:rPr>
              <a:t>Some relevant references 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260333" y="2352285"/>
            <a:ext cx="14049536" cy="8613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57200" lvl="0" indent="-457200" algn="l">
              <a:lnSpc>
                <a:spcPts val="3483"/>
              </a:lnSpc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en-US" sz="2524" u="none" spc="247" dirty="0">
                <a:solidFill>
                  <a:srgbClr val="231F20"/>
                </a:solidFill>
                <a:latin typeface="Times New Roman Bold"/>
              </a:rPr>
              <a:t>The below format is a very basic design showing you how to   make a PowerPoint presentation from a Presentation​.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1DEDD937-1E44-F29C-A79F-822D29FD8D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6645632" y="4906276"/>
            <a:ext cx="2216834" cy="1028700"/>
          </a:xfrm>
          <a:prstGeom prst="rect">
            <a:avLst/>
          </a:prstGeom>
        </p:spPr>
      </p:pic>
      <p:sp>
        <p:nvSpPr>
          <p:cNvPr id="30" name="Freeform 3">
            <a:extLst>
              <a:ext uri="{FF2B5EF4-FFF2-40B4-BE49-F238E27FC236}">
                <a16:creationId xmlns:a16="http://schemas.microsoft.com/office/drawing/2014/main" id="{0E69D60A-FCBF-21E3-A38A-1C7C3A119869}"/>
              </a:ext>
            </a:extLst>
          </p:cNvPr>
          <p:cNvSpPr/>
          <p:nvPr/>
        </p:nvSpPr>
        <p:spPr>
          <a:xfrm>
            <a:off x="17068800" y="0"/>
            <a:ext cx="1219200" cy="10329479"/>
          </a:xfrm>
          <a:custGeom>
            <a:avLst/>
            <a:gdLst/>
            <a:ahLst/>
            <a:cxnLst/>
            <a:rect l="l" t="t" r="r" b="b"/>
            <a:pathLst>
              <a:path w="270933" h="2720521">
                <a:moveTo>
                  <a:pt x="0" y="0"/>
                </a:moveTo>
                <a:lnTo>
                  <a:pt x="270933" y="0"/>
                </a:lnTo>
                <a:lnTo>
                  <a:pt x="270933" y="2720521"/>
                </a:lnTo>
                <a:lnTo>
                  <a:pt x="0" y="2720521"/>
                </a:lnTo>
                <a:close/>
              </a:path>
            </a:pathLst>
          </a:custGeom>
          <a:solidFill>
            <a:srgbClr val="00B050"/>
          </a:solidFill>
          <a:ln>
            <a:solidFill>
              <a:srgbClr val="00B050"/>
            </a:solidFill>
          </a:ln>
        </p:spPr>
        <p:txBody>
          <a:bodyPr/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4BD89DB-DF8C-5F4F-5D6A-9E2369D6F0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745571" y="4606457"/>
            <a:ext cx="6062484" cy="191631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7068800" y="0"/>
            <a:ext cx="1219200" cy="10329479"/>
          </a:xfrm>
          <a:custGeom>
            <a:avLst/>
            <a:gdLst/>
            <a:ahLst/>
            <a:cxnLst/>
            <a:rect l="l" t="t" r="r" b="b"/>
            <a:pathLst>
              <a:path w="270933" h="2720521">
                <a:moveTo>
                  <a:pt x="0" y="0"/>
                </a:moveTo>
                <a:lnTo>
                  <a:pt x="270933" y="0"/>
                </a:lnTo>
                <a:lnTo>
                  <a:pt x="270933" y="2720521"/>
                </a:lnTo>
                <a:lnTo>
                  <a:pt x="0" y="2720521"/>
                </a:lnTo>
                <a:close/>
              </a:path>
            </a:pathLst>
          </a:custGeom>
          <a:solidFill>
            <a:srgbClr val="00B050"/>
          </a:solidFill>
          <a:ln>
            <a:solidFill>
              <a:srgbClr val="00B05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-753630" y="1028700"/>
            <a:ext cx="12084258" cy="1610212"/>
          </a:xfrm>
          <a:custGeom>
            <a:avLst/>
            <a:gdLst/>
            <a:ahLst/>
            <a:cxnLst/>
            <a:rect l="l" t="t" r="r" b="b"/>
            <a:pathLst>
              <a:path w="3182685" h="424089">
                <a:moveTo>
                  <a:pt x="32674" y="0"/>
                </a:moveTo>
                <a:lnTo>
                  <a:pt x="3150011" y="0"/>
                </a:lnTo>
                <a:cubicBezTo>
                  <a:pt x="3158677" y="0"/>
                  <a:pt x="3166988" y="3442"/>
                  <a:pt x="3173115" y="9570"/>
                </a:cubicBezTo>
                <a:cubicBezTo>
                  <a:pt x="3179243" y="15697"/>
                  <a:pt x="3182685" y="24008"/>
                  <a:pt x="3182685" y="32674"/>
                </a:cubicBezTo>
                <a:lnTo>
                  <a:pt x="3182685" y="391415"/>
                </a:lnTo>
                <a:cubicBezTo>
                  <a:pt x="3182685" y="400081"/>
                  <a:pt x="3179243" y="408391"/>
                  <a:pt x="3173115" y="414519"/>
                </a:cubicBezTo>
                <a:cubicBezTo>
                  <a:pt x="3166988" y="420646"/>
                  <a:pt x="3158677" y="424089"/>
                  <a:pt x="3150011" y="424089"/>
                </a:cubicBezTo>
                <a:lnTo>
                  <a:pt x="32674" y="424089"/>
                </a:lnTo>
                <a:cubicBezTo>
                  <a:pt x="24008" y="424089"/>
                  <a:pt x="15697" y="420646"/>
                  <a:pt x="9570" y="414519"/>
                </a:cubicBezTo>
                <a:cubicBezTo>
                  <a:pt x="3442" y="408391"/>
                  <a:pt x="0" y="400081"/>
                  <a:pt x="0" y="391415"/>
                </a:cubicBezTo>
                <a:lnTo>
                  <a:pt x="0" y="32674"/>
                </a:lnTo>
                <a:cubicBezTo>
                  <a:pt x="0" y="24008"/>
                  <a:pt x="3442" y="15697"/>
                  <a:pt x="9570" y="9570"/>
                </a:cubicBezTo>
                <a:cubicBezTo>
                  <a:pt x="15697" y="3442"/>
                  <a:pt x="24008" y="0"/>
                  <a:pt x="32674" y="0"/>
                </a:cubicBezTo>
                <a:close/>
              </a:path>
            </a:pathLst>
          </a:custGeom>
          <a:solidFill>
            <a:srgbClr val="00B050"/>
          </a:solidFill>
          <a:ln>
            <a:solidFill>
              <a:srgbClr val="00B05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9" name="TextBox 9"/>
          <p:cNvSpPr txBox="1"/>
          <p:nvPr/>
        </p:nvSpPr>
        <p:spPr>
          <a:xfrm>
            <a:off x="316262" y="1341173"/>
            <a:ext cx="11356983" cy="8233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71"/>
              </a:lnSpc>
            </a:pPr>
            <a:r>
              <a:rPr lang="en-US" sz="4399" spc="431" dirty="0">
                <a:solidFill>
                  <a:srgbClr val="FFFFFF"/>
                </a:solidFill>
                <a:latin typeface="Times New Roman Bold"/>
              </a:rPr>
              <a:t>How do you begin your Presentation​</a:t>
            </a:r>
          </a:p>
        </p:txBody>
      </p:sp>
      <p:sp>
        <p:nvSpPr>
          <p:cNvPr id="13" name="AutoShape 15">
            <a:extLst>
              <a:ext uri="{FF2B5EF4-FFF2-40B4-BE49-F238E27FC236}">
                <a16:creationId xmlns:a16="http://schemas.microsoft.com/office/drawing/2014/main" id="{85EBFFF5-02BB-AC32-CA20-683819A67055}"/>
              </a:ext>
            </a:extLst>
          </p:cNvPr>
          <p:cNvSpPr/>
          <p:nvPr/>
        </p:nvSpPr>
        <p:spPr>
          <a:xfrm flipV="1">
            <a:off x="914400" y="8945827"/>
            <a:ext cx="15180441" cy="7673"/>
          </a:xfrm>
          <a:prstGeom prst="line">
            <a:avLst/>
          </a:prstGeom>
          <a:ln w="38100" cap="flat">
            <a:solidFill>
              <a:srgbClr val="00B05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87831A5-3338-EE49-7A54-6317310220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745571" y="4606457"/>
            <a:ext cx="6062484" cy="1916310"/>
          </a:xfrm>
          <a:prstGeom prst="rect">
            <a:avLst/>
          </a:prstGeom>
        </p:spPr>
      </p:pic>
      <p:graphicFrame>
        <p:nvGraphicFramePr>
          <p:cNvPr id="15" name="TextBox 10">
            <a:extLst>
              <a:ext uri="{FF2B5EF4-FFF2-40B4-BE49-F238E27FC236}">
                <a16:creationId xmlns:a16="http://schemas.microsoft.com/office/drawing/2014/main" id="{D5411F26-1183-9CED-12CB-2B448ABCCE86}"/>
              </a:ext>
            </a:extLst>
          </p:cNvPr>
          <p:cNvGraphicFramePr/>
          <p:nvPr/>
        </p:nvGraphicFramePr>
        <p:xfrm>
          <a:off x="838200" y="3512961"/>
          <a:ext cx="15441180" cy="40554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/>
          <p:nvPr/>
        </p:nvSpPr>
        <p:spPr>
          <a:xfrm>
            <a:off x="-762000" y="800100"/>
            <a:ext cx="12084258" cy="1371600"/>
          </a:xfrm>
          <a:custGeom>
            <a:avLst/>
            <a:gdLst/>
            <a:ahLst/>
            <a:cxnLst/>
            <a:rect l="l" t="t" r="r" b="b"/>
            <a:pathLst>
              <a:path w="3182685" h="424089">
                <a:moveTo>
                  <a:pt x="32674" y="0"/>
                </a:moveTo>
                <a:lnTo>
                  <a:pt x="3150011" y="0"/>
                </a:lnTo>
                <a:cubicBezTo>
                  <a:pt x="3158677" y="0"/>
                  <a:pt x="3166988" y="3442"/>
                  <a:pt x="3173115" y="9570"/>
                </a:cubicBezTo>
                <a:cubicBezTo>
                  <a:pt x="3179243" y="15697"/>
                  <a:pt x="3182685" y="24008"/>
                  <a:pt x="3182685" y="32674"/>
                </a:cubicBezTo>
                <a:lnTo>
                  <a:pt x="3182685" y="391415"/>
                </a:lnTo>
                <a:cubicBezTo>
                  <a:pt x="3182685" y="400081"/>
                  <a:pt x="3179243" y="408391"/>
                  <a:pt x="3173115" y="414519"/>
                </a:cubicBezTo>
                <a:cubicBezTo>
                  <a:pt x="3166988" y="420646"/>
                  <a:pt x="3158677" y="424089"/>
                  <a:pt x="3150011" y="424089"/>
                </a:cubicBezTo>
                <a:lnTo>
                  <a:pt x="32674" y="424089"/>
                </a:lnTo>
                <a:cubicBezTo>
                  <a:pt x="24008" y="424089"/>
                  <a:pt x="15697" y="420646"/>
                  <a:pt x="9570" y="414519"/>
                </a:cubicBezTo>
                <a:cubicBezTo>
                  <a:pt x="3442" y="408391"/>
                  <a:pt x="0" y="400081"/>
                  <a:pt x="0" y="391415"/>
                </a:cubicBezTo>
                <a:lnTo>
                  <a:pt x="0" y="32674"/>
                </a:lnTo>
                <a:cubicBezTo>
                  <a:pt x="0" y="24008"/>
                  <a:pt x="3442" y="15697"/>
                  <a:pt x="9570" y="9570"/>
                </a:cubicBezTo>
                <a:cubicBezTo>
                  <a:pt x="15697" y="3442"/>
                  <a:pt x="24008" y="0"/>
                  <a:pt x="32674" y="0"/>
                </a:cubicBezTo>
                <a:close/>
              </a:path>
            </a:pathLst>
          </a:custGeom>
          <a:solidFill>
            <a:srgbClr val="00B050"/>
          </a:solidFill>
          <a:ln>
            <a:solidFill>
              <a:srgbClr val="00B05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9" name="TextBox 9"/>
          <p:cNvSpPr txBox="1"/>
          <p:nvPr/>
        </p:nvSpPr>
        <p:spPr>
          <a:xfrm>
            <a:off x="799699" y="1107680"/>
            <a:ext cx="11356983" cy="718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71"/>
              </a:lnSpc>
            </a:pPr>
            <a:r>
              <a:rPr lang="en-US" sz="4399" spc="431" dirty="0">
                <a:solidFill>
                  <a:srgbClr val="FFFFFF"/>
                </a:solidFill>
                <a:latin typeface="Times New Roman Bold"/>
              </a:rPr>
              <a:t>INTRODUCTION</a:t>
            </a:r>
          </a:p>
        </p:txBody>
      </p:sp>
      <p:sp>
        <p:nvSpPr>
          <p:cNvPr id="10" name="AutoShape 15">
            <a:extLst>
              <a:ext uri="{FF2B5EF4-FFF2-40B4-BE49-F238E27FC236}">
                <a16:creationId xmlns:a16="http://schemas.microsoft.com/office/drawing/2014/main" id="{5AB919D0-FA19-3916-AE55-136CF17AF3C0}"/>
              </a:ext>
            </a:extLst>
          </p:cNvPr>
          <p:cNvSpPr/>
          <p:nvPr/>
        </p:nvSpPr>
        <p:spPr>
          <a:xfrm flipV="1">
            <a:off x="1553779" y="8953500"/>
            <a:ext cx="15180441" cy="7673"/>
          </a:xfrm>
          <a:prstGeom prst="line">
            <a:avLst/>
          </a:prstGeom>
          <a:ln w="38100" cap="flat">
            <a:solidFill>
              <a:srgbClr val="00B05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C776A7F-2989-81F5-9282-188736D710D7}"/>
              </a:ext>
            </a:extLst>
          </p:cNvPr>
          <p:cNvSpPr txBox="1"/>
          <p:nvPr/>
        </p:nvSpPr>
        <p:spPr>
          <a:xfrm>
            <a:off x="1447800" y="9186065"/>
            <a:ext cx="95154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en-US" sz="2400" b="1" spc="114" dirty="0">
                <a:solidFill>
                  <a:srgbClr val="00B050"/>
                </a:solidFill>
                <a:latin typeface="Open Sauce"/>
              </a:rPr>
              <a:t>13</a:t>
            </a:r>
            <a:r>
              <a:rPr lang="en-US" sz="2400" b="1" spc="114" baseline="30000" dirty="0">
                <a:solidFill>
                  <a:srgbClr val="00B050"/>
                </a:solidFill>
                <a:latin typeface="Open Sauce"/>
              </a:rPr>
              <a:t>th</a:t>
            </a:r>
            <a:r>
              <a:rPr lang="en-US" sz="2400" spc="114" dirty="0">
                <a:solidFill>
                  <a:srgbClr val="00B050"/>
                </a:solidFill>
                <a:latin typeface="Open Sauce"/>
              </a:rPr>
              <a:t> </a:t>
            </a:r>
            <a:r>
              <a:rPr lang="en-US" sz="2400" b="1" i="0" cap="all" dirty="0">
                <a:solidFill>
                  <a:srgbClr val="00B050"/>
                </a:solidFill>
                <a:effectLst/>
                <a:latin typeface="Source Sans Pro" panose="020B0604020202020204" pitchFamily="34" charset="0"/>
              </a:rPr>
              <a:t>NATIONAL YOUNG RESEARCHERS CONFERENCE</a:t>
            </a:r>
            <a:endParaRPr lang="en-US" b="1" i="0" cap="all" dirty="0">
              <a:solidFill>
                <a:srgbClr val="00B050"/>
              </a:solidFill>
              <a:effectLst/>
              <a:latin typeface="Source Sans Pro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69461D6-19EC-81A1-FAAD-5D20FEB329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5600" y="8968847"/>
            <a:ext cx="3690256" cy="122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9381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/>
          <p:nvPr/>
        </p:nvSpPr>
        <p:spPr>
          <a:xfrm>
            <a:off x="-738271" y="781338"/>
            <a:ext cx="12084258" cy="1371600"/>
          </a:xfrm>
          <a:custGeom>
            <a:avLst/>
            <a:gdLst/>
            <a:ahLst/>
            <a:cxnLst/>
            <a:rect l="l" t="t" r="r" b="b"/>
            <a:pathLst>
              <a:path w="3182685" h="424089">
                <a:moveTo>
                  <a:pt x="32674" y="0"/>
                </a:moveTo>
                <a:lnTo>
                  <a:pt x="3150011" y="0"/>
                </a:lnTo>
                <a:cubicBezTo>
                  <a:pt x="3158677" y="0"/>
                  <a:pt x="3166988" y="3442"/>
                  <a:pt x="3173115" y="9570"/>
                </a:cubicBezTo>
                <a:cubicBezTo>
                  <a:pt x="3179243" y="15697"/>
                  <a:pt x="3182685" y="24008"/>
                  <a:pt x="3182685" y="32674"/>
                </a:cubicBezTo>
                <a:lnTo>
                  <a:pt x="3182685" y="391415"/>
                </a:lnTo>
                <a:cubicBezTo>
                  <a:pt x="3182685" y="400081"/>
                  <a:pt x="3179243" y="408391"/>
                  <a:pt x="3173115" y="414519"/>
                </a:cubicBezTo>
                <a:cubicBezTo>
                  <a:pt x="3166988" y="420646"/>
                  <a:pt x="3158677" y="424089"/>
                  <a:pt x="3150011" y="424089"/>
                </a:cubicBezTo>
                <a:lnTo>
                  <a:pt x="32674" y="424089"/>
                </a:lnTo>
                <a:cubicBezTo>
                  <a:pt x="24008" y="424089"/>
                  <a:pt x="15697" y="420646"/>
                  <a:pt x="9570" y="414519"/>
                </a:cubicBezTo>
                <a:cubicBezTo>
                  <a:pt x="3442" y="408391"/>
                  <a:pt x="0" y="400081"/>
                  <a:pt x="0" y="391415"/>
                </a:cubicBezTo>
                <a:lnTo>
                  <a:pt x="0" y="32674"/>
                </a:lnTo>
                <a:cubicBezTo>
                  <a:pt x="0" y="24008"/>
                  <a:pt x="3442" y="15697"/>
                  <a:pt x="9570" y="9570"/>
                </a:cubicBezTo>
                <a:cubicBezTo>
                  <a:pt x="15697" y="3442"/>
                  <a:pt x="24008" y="0"/>
                  <a:pt x="32674" y="0"/>
                </a:cubicBezTo>
                <a:close/>
              </a:path>
            </a:pathLst>
          </a:custGeom>
          <a:solidFill>
            <a:srgbClr val="00B050"/>
          </a:solidFill>
          <a:ln>
            <a:solidFill>
              <a:srgbClr val="00B05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9" name="TextBox 9"/>
          <p:cNvSpPr txBox="1"/>
          <p:nvPr/>
        </p:nvSpPr>
        <p:spPr>
          <a:xfrm>
            <a:off x="799699" y="1107680"/>
            <a:ext cx="11356983" cy="718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71"/>
              </a:lnSpc>
            </a:pPr>
            <a:r>
              <a:rPr lang="en-US" sz="4399" spc="431" dirty="0">
                <a:solidFill>
                  <a:srgbClr val="FFFFFF"/>
                </a:solidFill>
                <a:latin typeface="Times New Roman Bold"/>
              </a:rPr>
              <a:t>…………</a:t>
            </a:r>
          </a:p>
        </p:txBody>
      </p:sp>
      <p:sp>
        <p:nvSpPr>
          <p:cNvPr id="10" name="AutoShape 15">
            <a:extLst>
              <a:ext uri="{FF2B5EF4-FFF2-40B4-BE49-F238E27FC236}">
                <a16:creationId xmlns:a16="http://schemas.microsoft.com/office/drawing/2014/main" id="{11D7054E-384B-B14B-DDD2-7599886CDC51}"/>
              </a:ext>
            </a:extLst>
          </p:cNvPr>
          <p:cNvSpPr/>
          <p:nvPr/>
        </p:nvSpPr>
        <p:spPr>
          <a:xfrm flipV="1">
            <a:off x="1553779" y="8953500"/>
            <a:ext cx="15180441" cy="7673"/>
          </a:xfrm>
          <a:prstGeom prst="line">
            <a:avLst/>
          </a:prstGeom>
          <a:ln w="38100" cap="flat">
            <a:solidFill>
              <a:srgbClr val="00B05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37BCF5-684E-D854-9F91-BE025C61300A}"/>
              </a:ext>
            </a:extLst>
          </p:cNvPr>
          <p:cNvSpPr txBox="1"/>
          <p:nvPr/>
        </p:nvSpPr>
        <p:spPr>
          <a:xfrm>
            <a:off x="1447800" y="9186065"/>
            <a:ext cx="95154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en-US" sz="2400" b="1" spc="114" dirty="0">
                <a:solidFill>
                  <a:srgbClr val="00B050"/>
                </a:solidFill>
                <a:latin typeface="Open Sauce"/>
              </a:rPr>
              <a:t>13</a:t>
            </a:r>
            <a:r>
              <a:rPr lang="en-US" sz="2400" b="1" spc="114" baseline="30000" dirty="0">
                <a:solidFill>
                  <a:srgbClr val="00B050"/>
                </a:solidFill>
                <a:latin typeface="Open Sauce"/>
              </a:rPr>
              <a:t>th</a:t>
            </a:r>
            <a:r>
              <a:rPr lang="en-US" sz="2400" spc="114" dirty="0">
                <a:solidFill>
                  <a:srgbClr val="00B050"/>
                </a:solidFill>
                <a:latin typeface="Open Sauce"/>
              </a:rPr>
              <a:t> </a:t>
            </a:r>
            <a:r>
              <a:rPr lang="en-US" sz="2400" b="1" i="0" cap="all" dirty="0">
                <a:solidFill>
                  <a:srgbClr val="00B050"/>
                </a:solidFill>
                <a:effectLst/>
                <a:latin typeface="Source Sans Pro" panose="020B0604020202020204" pitchFamily="34" charset="0"/>
              </a:rPr>
              <a:t>NATIONAL YOUNG RESEARCHERS CONFERENCE</a:t>
            </a:r>
            <a:endParaRPr lang="en-US" b="1" i="0" cap="all" dirty="0">
              <a:solidFill>
                <a:srgbClr val="00B050"/>
              </a:solidFill>
              <a:effectLst/>
              <a:latin typeface="Source Sans Pro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BE71364-9E85-BDFB-9669-85B9B7172B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5600" y="8968847"/>
            <a:ext cx="3690256" cy="122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5331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3571C7-B181-1523-993A-C930191EF1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>
            <a:extLst>
              <a:ext uri="{FF2B5EF4-FFF2-40B4-BE49-F238E27FC236}">
                <a16:creationId xmlns:a16="http://schemas.microsoft.com/office/drawing/2014/main" id="{C927BA84-A5BB-B765-527A-12A63AA07A29}"/>
              </a:ext>
            </a:extLst>
          </p:cNvPr>
          <p:cNvSpPr/>
          <p:nvPr/>
        </p:nvSpPr>
        <p:spPr>
          <a:xfrm>
            <a:off x="-738271" y="781338"/>
            <a:ext cx="12084258" cy="1371600"/>
          </a:xfrm>
          <a:custGeom>
            <a:avLst/>
            <a:gdLst/>
            <a:ahLst/>
            <a:cxnLst/>
            <a:rect l="l" t="t" r="r" b="b"/>
            <a:pathLst>
              <a:path w="3182685" h="424089">
                <a:moveTo>
                  <a:pt x="32674" y="0"/>
                </a:moveTo>
                <a:lnTo>
                  <a:pt x="3150011" y="0"/>
                </a:lnTo>
                <a:cubicBezTo>
                  <a:pt x="3158677" y="0"/>
                  <a:pt x="3166988" y="3442"/>
                  <a:pt x="3173115" y="9570"/>
                </a:cubicBezTo>
                <a:cubicBezTo>
                  <a:pt x="3179243" y="15697"/>
                  <a:pt x="3182685" y="24008"/>
                  <a:pt x="3182685" y="32674"/>
                </a:cubicBezTo>
                <a:lnTo>
                  <a:pt x="3182685" y="391415"/>
                </a:lnTo>
                <a:cubicBezTo>
                  <a:pt x="3182685" y="400081"/>
                  <a:pt x="3179243" y="408391"/>
                  <a:pt x="3173115" y="414519"/>
                </a:cubicBezTo>
                <a:cubicBezTo>
                  <a:pt x="3166988" y="420646"/>
                  <a:pt x="3158677" y="424089"/>
                  <a:pt x="3150011" y="424089"/>
                </a:cubicBezTo>
                <a:lnTo>
                  <a:pt x="32674" y="424089"/>
                </a:lnTo>
                <a:cubicBezTo>
                  <a:pt x="24008" y="424089"/>
                  <a:pt x="15697" y="420646"/>
                  <a:pt x="9570" y="414519"/>
                </a:cubicBezTo>
                <a:cubicBezTo>
                  <a:pt x="3442" y="408391"/>
                  <a:pt x="0" y="400081"/>
                  <a:pt x="0" y="391415"/>
                </a:cubicBezTo>
                <a:lnTo>
                  <a:pt x="0" y="32674"/>
                </a:lnTo>
                <a:cubicBezTo>
                  <a:pt x="0" y="24008"/>
                  <a:pt x="3442" y="15697"/>
                  <a:pt x="9570" y="9570"/>
                </a:cubicBezTo>
                <a:cubicBezTo>
                  <a:pt x="15697" y="3442"/>
                  <a:pt x="24008" y="0"/>
                  <a:pt x="32674" y="0"/>
                </a:cubicBezTo>
                <a:close/>
              </a:path>
            </a:pathLst>
          </a:custGeom>
          <a:solidFill>
            <a:srgbClr val="00B050"/>
          </a:solidFill>
          <a:ln>
            <a:solidFill>
              <a:srgbClr val="00B05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1873F40E-F510-43DC-5CA1-F92CF8D32569}"/>
              </a:ext>
            </a:extLst>
          </p:cNvPr>
          <p:cNvSpPr txBox="1"/>
          <p:nvPr/>
        </p:nvSpPr>
        <p:spPr>
          <a:xfrm>
            <a:off x="799699" y="1107680"/>
            <a:ext cx="11356983" cy="718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71"/>
              </a:lnSpc>
            </a:pPr>
            <a:r>
              <a:rPr lang="en-US" sz="4399" spc="431" dirty="0">
                <a:solidFill>
                  <a:srgbClr val="FFFFFF"/>
                </a:solidFill>
                <a:latin typeface="Times New Roman Bold"/>
              </a:rPr>
              <a:t>…………</a:t>
            </a:r>
          </a:p>
        </p:txBody>
      </p:sp>
      <p:sp>
        <p:nvSpPr>
          <p:cNvPr id="10" name="AutoShape 15">
            <a:extLst>
              <a:ext uri="{FF2B5EF4-FFF2-40B4-BE49-F238E27FC236}">
                <a16:creationId xmlns:a16="http://schemas.microsoft.com/office/drawing/2014/main" id="{D2A35920-FC28-1CF9-45AD-80862B815E6F}"/>
              </a:ext>
            </a:extLst>
          </p:cNvPr>
          <p:cNvSpPr/>
          <p:nvPr/>
        </p:nvSpPr>
        <p:spPr>
          <a:xfrm flipV="1">
            <a:off x="1553779" y="8953500"/>
            <a:ext cx="15180441" cy="7673"/>
          </a:xfrm>
          <a:prstGeom prst="line">
            <a:avLst/>
          </a:prstGeom>
          <a:ln w="38100" cap="flat">
            <a:solidFill>
              <a:srgbClr val="00B05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6123801-B317-AAF2-4864-79C45CF040BB}"/>
              </a:ext>
            </a:extLst>
          </p:cNvPr>
          <p:cNvSpPr txBox="1"/>
          <p:nvPr/>
        </p:nvSpPr>
        <p:spPr>
          <a:xfrm>
            <a:off x="1447800" y="9186065"/>
            <a:ext cx="95154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en-US" sz="2400" b="1" spc="114" dirty="0">
                <a:solidFill>
                  <a:srgbClr val="00B050"/>
                </a:solidFill>
                <a:latin typeface="Open Sauce"/>
              </a:rPr>
              <a:t>13</a:t>
            </a:r>
            <a:r>
              <a:rPr lang="en-US" sz="2400" b="1" spc="114" baseline="30000" dirty="0">
                <a:solidFill>
                  <a:srgbClr val="00B050"/>
                </a:solidFill>
                <a:latin typeface="Open Sauce"/>
              </a:rPr>
              <a:t>th</a:t>
            </a:r>
            <a:r>
              <a:rPr lang="en-US" sz="2400" spc="114" dirty="0">
                <a:solidFill>
                  <a:srgbClr val="00B050"/>
                </a:solidFill>
                <a:latin typeface="Open Sauce"/>
              </a:rPr>
              <a:t> </a:t>
            </a:r>
            <a:r>
              <a:rPr lang="en-US" sz="2400" b="1" i="0" cap="all" dirty="0">
                <a:solidFill>
                  <a:srgbClr val="00B050"/>
                </a:solidFill>
                <a:effectLst/>
                <a:latin typeface="Source Sans Pro" panose="020B0604020202020204" pitchFamily="34" charset="0"/>
              </a:rPr>
              <a:t>NATIONAL YOUNG RESEARCHERS CONFERENCE</a:t>
            </a:r>
            <a:endParaRPr lang="en-US" b="1" i="0" cap="all" dirty="0">
              <a:solidFill>
                <a:srgbClr val="00B050"/>
              </a:solidFill>
              <a:effectLst/>
              <a:latin typeface="Source Sans Pro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84CB736-8600-F2FB-D42C-FD32268400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5600" y="8968847"/>
            <a:ext cx="3690256" cy="122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6898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43E029-153D-B6D0-C2D5-34EEC98829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>
            <a:extLst>
              <a:ext uri="{FF2B5EF4-FFF2-40B4-BE49-F238E27FC236}">
                <a16:creationId xmlns:a16="http://schemas.microsoft.com/office/drawing/2014/main" id="{3E5FCCA0-6A0E-0756-571E-469136934F7E}"/>
              </a:ext>
            </a:extLst>
          </p:cNvPr>
          <p:cNvSpPr/>
          <p:nvPr/>
        </p:nvSpPr>
        <p:spPr>
          <a:xfrm>
            <a:off x="-738271" y="781338"/>
            <a:ext cx="12084258" cy="1371600"/>
          </a:xfrm>
          <a:custGeom>
            <a:avLst/>
            <a:gdLst/>
            <a:ahLst/>
            <a:cxnLst/>
            <a:rect l="l" t="t" r="r" b="b"/>
            <a:pathLst>
              <a:path w="3182685" h="424089">
                <a:moveTo>
                  <a:pt x="32674" y="0"/>
                </a:moveTo>
                <a:lnTo>
                  <a:pt x="3150011" y="0"/>
                </a:lnTo>
                <a:cubicBezTo>
                  <a:pt x="3158677" y="0"/>
                  <a:pt x="3166988" y="3442"/>
                  <a:pt x="3173115" y="9570"/>
                </a:cubicBezTo>
                <a:cubicBezTo>
                  <a:pt x="3179243" y="15697"/>
                  <a:pt x="3182685" y="24008"/>
                  <a:pt x="3182685" y="32674"/>
                </a:cubicBezTo>
                <a:lnTo>
                  <a:pt x="3182685" y="391415"/>
                </a:lnTo>
                <a:cubicBezTo>
                  <a:pt x="3182685" y="400081"/>
                  <a:pt x="3179243" y="408391"/>
                  <a:pt x="3173115" y="414519"/>
                </a:cubicBezTo>
                <a:cubicBezTo>
                  <a:pt x="3166988" y="420646"/>
                  <a:pt x="3158677" y="424089"/>
                  <a:pt x="3150011" y="424089"/>
                </a:cubicBezTo>
                <a:lnTo>
                  <a:pt x="32674" y="424089"/>
                </a:lnTo>
                <a:cubicBezTo>
                  <a:pt x="24008" y="424089"/>
                  <a:pt x="15697" y="420646"/>
                  <a:pt x="9570" y="414519"/>
                </a:cubicBezTo>
                <a:cubicBezTo>
                  <a:pt x="3442" y="408391"/>
                  <a:pt x="0" y="400081"/>
                  <a:pt x="0" y="391415"/>
                </a:cubicBezTo>
                <a:lnTo>
                  <a:pt x="0" y="32674"/>
                </a:lnTo>
                <a:cubicBezTo>
                  <a:pt x="0" y="24008"/>
                  <a:pt x="3442" y="15697"/>
                  <a:pt x="9570" y="9570"/>
                </a:cubicBezTo>
                <a:cubicBezTo>
                  <a:pt x="15697" y="3442"/>
                  <a:pt x="24008" y="0"/>
                  <a:pt x="32674" y="0"/>
                </a:cubicBezTo>
                <a:close/>
              </a:path>
            </a:pathLst>
          </a:custGeom>
          <a:solidFill>
            <a:srgbClr val="00B050"/>
          </a:solidFill>
          <a:ln>
            <a:solidFill>
              <a:srgbClr val="00B05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2B410D9D-32E8-EB1F-D5D4-29D2D99B72BA}"/>
              </a:ext>
            </a:extLst>
          </p:cNvPr>
          <p:cNvSpPr txBox="1"/>
          <p:nvPr/>
        </p:nvSpPr>
        <p:spPr>
          <a:xfrm>
            <a:off x="799699" y="1107680"/>
            <a:ext cx="11356983" cy="718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71"/>
              </a:lnSpc>
            </a:pPr>
            <a:r>
              <a:rPr lang="en-US" sz="4399" spc="431" dirty="0">
                <a:solidFill>
                  <a:srgbClr val="FFFFFF"/>
                </a:solidFill>
                <a:latin typeface="Times New Roman Bold"/>
              </a:rPr>
              <a:t>…………</a:t>
            </a:r>
          </a:p>
        </p:txBody>
      </p:sp>
      <p:sp>
        <p:nvSpPr>
          <p:cNvPr id="10" name="AutoShape 15">
            <a:extLst>
              <a:ext uri="{FF2B5EF4-FFF2-40B4-BE49-F238E27FC236}">
                <a16:creationId xmlns:a16="http://schemas.microsoft.com/office/drawing/2014/main" id="{E9567F6B-6EF8-4E1E-A793-401025C3C3C9}"/>
              </a:ext>
            </a:extLst>
          </p:cNvPr>
          <p:cNvSpPr/>
          <p:nvPr/>
        </p:nvSpPr>
        <p:spPr>
          <a:xfrm flipV="1">
            <a:off x="1553779" y="8953500"/>
            <a:ext cx="15180441" cy="7673"/>
          </a:xfrm>
          <a:prstGeom prst="line">
            <a:avLst/>
          </a:prstGeom>
          <a:ln w="38100" cap="flat">
            <a:solidFill>
              <a:srgbClr val="00B05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8F75B17-13A5-32BE-20DA-63AC8BADB5D2}"/>
              </a:ext>
            </a:extLst>
          </p:cNvPr>
          <p:cNvSpPr txBox="1"/>
          <p:nvPr/>
        </p:nvSpPr>
        <p:spPr>
          <a:xfrm>
            <a:off x="1447800" y="9186065"/>
            <a:ext cx="95154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en-US" sz="2400" b="1" spc="114" dirty="0">
                <a:solidFill>
                  <a:srgbClr val="00B050"/>
                </a:solidFill>
                <a:latin typeface="Open Sauce"/>
              </a:rPr>
              <a:t>13</a:t>
            </a:r>
            <a:r>
              <a:rPr lang="en-US" sz="2400" b="1" spc="114" baseline="30000" dirty="0">
                <a:solidFill>
                  <a:srgbClr val="00B050"/>
                </a:solidFill>
                <a:latin typeface="Open Sauce"/>
              </a:rPr>
              <a:t>th</a:t>
            </a:r>
            <a:r>
              <a:rPr lang="en-US" sz="2400" spc="114" dirty="0">
                <a:solidFill>
                  <a:srgbClr val="00B050"/>
                </a:solidFill>
                <a:latin typeface="Open Sauce"/>
              </a:rPr>
              <a:t> </a:t>
            </a:r>
            <a:r>
              <a:rPr lang="en-US" sz="2400" b="1" i="0" cap="all" dirty="0">
                <a:solidFill>
                  <a:srgbClr val="00B050"/>
                </a:solidFill>
                <a:effectLst/>
                <a:latin typeface="Source Sans Pro" panose="020B0604020202020204" pitchFamily="34" charset="0"/>
              </a:rPr>
              <a:t>NATIONAL YOUNG RESEARCHERS CONFERENCE</a:t>
            </a:r>
            <a:endParaRPr lang="en-US" b="1" i="0" cap="all" dirty="0">
              <a:solidFill>
                <a:srgbClr val="00B050"/>
              </a:solidFill>
              <a:effectLst/>
              <a:latin typeface="Source Sans Pro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A6D29F2-1176-B745-FDFB-0EB7D5CE85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5600" y="8968847"/>
            <a:ext cx="3690256" cy="122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2502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773A2B-FD93-F3B7-D9EF-AFA7926429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>
            <a:extLst>
              <a:ext uri="{FF2B5EF4-FFF2-40B4-BE49-F238E27FC236}">
                <a16:creationId xmlns:a16="http://schemas.microsoft.com/office/drawing/2014/main" id="{C55DC30A-94F8-23A1-D82C-589BE1644DB2}"/>
              </a:ext>
            </a:extLst>
          </p:cNvPr>
          <p:cNvSpPr/>
          <p:nvPr/>
        </p:nvSpPr>
        <p:spPr>
          <a:xfrm>
            <a:off x="-738271" y="781338"/>
            <a:ext cx="12084258" cy="1371600"/>
          </a:xfrm>
          <a:custGeom>
            <a:avLst/>
            <a:gdLst/>
            <a:ahLst/>
            <a:cxnLst/>
            <a:rect l="l" t="t" r="r" b="b"/>
            <a:pathLst>
              <a:path w="3182685" h="424089">
                <a:moveTo>
                  <a:pt x="32674" y="0"/>
                </a:moveTo>
                <a:lnTo>
                  <a:pt x="3150011" y="0"/>
                </a:lnTo>
                <a:cubicBezTo>
                  <a:pt x="3158677" y="0"/>
                  <a:pt x="3166988" y="3442"/>
                  <a:pt x="3173115" y="9570"/>
                </a:cubicBezTo>
                <a:cubicBezTo>
                  <a:pt x="3179243" y="15697"/>
                  <a:pt x="3182685" y="24008"/>
                  <a:pt x="3182685" y="32674"/>
                </a:cubicBezTo>
                <a:lnTo>
                  <a:pt x="3182685" y="391415"/>
                </a:lnTo>
                <a:cubicBezTo>
                  <a:pt x="3182685" y="400081"/>
                  <a:pt x="3179243" y="408391"/>
                  <a:pt x="3173115" y="414519"/>
                </a:cubicBezTo>
                <a:cubicBezTo>
                  <a:pt x="3166988" y="420646"/>
                  <a:pt x="3158677" y="424089"/>
                  <a:pt x="3150011" y="424089"/>
                </a:cubicBezTo>
                <a:lnTo>
                  <a:pt x="32674" y="424089"/>
                </a:lnTo>
                <a:cubicBezTo>
                  <a:pt x="24008" y="424089"/>
                  <a:pt x="15697" y="420646"/>
                  <a:pt x="9570" y="414519"/>
                </a:cubicBezTo>
                <a:cubicBezTo>
                  <a:pt x="3442" y="408391"/>
                  <a:pt x="0" y="400081"/>
                  <a:pt x="0" y="391415"/>
                </a:cubicBezTo>
                <a:lnTo>
                  <a:pt x="0" y="32674"/>
                </a:lnTo>
                <a:cubicBezTo>
                  <a:pt x="0" y="24008"/>
                  <a:pt x="3442" y="15697"/>
                  <a:pt x="9570" y="9570"/>
                </a:cubicBezTo>
                <a:cubicBezTo>
                  <a:pt x="15697" y="3442"/>
                  <a:pt x="24008" y="0"/>
                  <a:pt x="32674" y="0"/>
                </a:cubicBezTo>
                <a:close/>
              </a:path>
            </a:pathLst>
          </a:custGeom>
          <a:solidFill>
            <a:srgbClr val="00B050"/>
          </a:solidFill>
          <a:ln>
            <a:solidFill>
              <a:srgbClr val="00B05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12E15CC5-84F3-58A6-9A97-0EB5228DC3A1}"/>
              </a:ext>
            </a:extLst>
          </p:cNvPr>
          <p:cNvSpPr txBox="1"/>
          <p:nvPr/>
        </p:nvSpPr>
        <p:spPr>
          <a:xfrm>
            <a:off x="799699" y="1107680"/>
            <a:ext cx="11356983" cy="718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71"/>
              </a:lnSpc>
            </a:pPr>
            <a:r>
              <a:rPr lang="en-US" sz="4399" spc="431" dirty="0">
                <a:solidFill>
                  <a:srgbClr val="FFFFFF"/>
                </a:solidFill>
                <a:latin typeface="Times New Roman Bold"/>
              </a:rPr>
              <a:t>…………</a:t>
            </a:r>
          </a:p>
        </p:txBody>
      </p:sp>
      <p:sp>
        <p:nvSpPr>
          <p:cNvPr id="10" name="AutoShape 15">
            <a:extLst>
              <a:ext uri="{FF2B5EF4-FFF2-40B4-BE49-F238E27FC236}">
                <a16:creationId xmlns:a16="http://schemas.microsoft.com/office/drawing/2014/main" id="{0DF6BFCB-A00A-DDC8-A930-3CD2000250B5}"/>
              </a:ext>
            </a:extLst>
          </p:cNvPr>
          <p:cNvSpPr/>
          <p:nvPr/>
        </p:nvSpPr>
        <p:spPr>
          <a:xfrm flipV="1">
            <a:off x="1553779" y="8953500"/>
            <a:ext cx="15180441" cy="7673"/>
          </a:xfrm>
          <a:prstGeom prst="line">
            <a:avLst/>
          </a:prstGeom>
          <a:ln w="38100" cap="flat">
            <a:solidFill>
              <a:srgbClr val="00B05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51DE0DE-C6A3-4981-1CB4-D2F01E4409BE}"/>
              </a:ext>
            </a:extLst>
          </p:cNvPr>
          <p:cNvSpPr txBox="1"/>
          <p:nvPr/>
        </p:nvSpPr>
        <p:spPr>
          <a:xfrm>
            <a:off x="1447800" y="9186065"/>
            <a:ext cx="95154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en-US" sz="2400" b="1" spc="114" dirty="0">
                <a:solidFill>
                  <a:srgbClr val="00B050"/>
                </a:solidFill>
                <a:latin typeface="Open Sauce"/>
              </a:rPr>
              <a:t>13</a:t>
            </a:r>
            <a:r>
              <a:rPr lang="en-US" sz="2400" b="1" spc="114" baseline="30000" dirty="0">
                <a:solidFill>
                  <a:srgbClr val="00B050"/>
                </a:solidFill>
                <a:latin typeface="Open Sauce"/>
              </a:rPr>
              <a:t>th</a:t>
            </a:r>
            <a:r>
              <a:rPr lang="en-US" sz="2400" spc="114" dirty="0">
                <a:solidFill>
                  <a:srgbClr val="00B050"/>
                </a:solidFill>
                <a:latin typeface="Open Sauce"/>
              </a:rPr>
              <a:t> </a:t>
            </a:r>
            <a:r>
              <a:rPr lang="en-US" sz="2400" b="1" i="0" cap="all" dirty="0">
                <a:solidFill>
                  <a:srgbClr val="00B050"/>
                </a:solidFill>
                <a:effectLst/>
                <a:latin typeface="Source Sans Pro" panose="020B0604020202020204" pitchFamily="34" charset="0"/>
              </a:rPr>
              <a:t>NATIONAL YOUNG RESEARCHERS CONFERENCE</a:t>
            </a:r>
            <a:endParaRPr lang="en-US" b="1" i="0" cap="all" dirty="0">
              <a:solidFill>
                <a:srgbClr val="00B050"/>
              </a:solidFill>
              <a:effectLst/>
              <a:latin typeface="Source Sans Pro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E37FADD-0EBA-E1FB-64F4-6C01E65C20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5600" y="8968847"/>
            <a:ext cx="3690256" cy="122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4196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5F7FB5-7F14-07FD-4569-A12E00C11A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>
            <a:extLst>
              <a:ext uri="{FF2B5EF4-FFF2-40B4-BE49-F238E27FC236}">
                <a16:creationId xmlns:a16="http://schemas.microsoft.com/office/drawing/2014/main" id="{3B318E26-783F-0670-2794-E9E141A2EE7A}"/>
              </a:ext>
            </a:extLst>
          </p:cNvPr>
          <p:cNvSpPr/>
          <p:nvPr/>
        </p:nvSpPr>
        <p:spPr>
          <a:xfrm>
            <a:off x="-738271" y="781338"/>
            <a:ext cx="12084258" cy="1371600"/>
          </a:xfrm>
          <a:custGeom>
            <a:avLst/>
            <a:gdLst/>
            <a:ahLst/>
            <a:cxnLst/>
            <a:rect l="l" t="t" r="r" b="b"/>
            <a:pathLst>
              <a:path w="3182685" h="424089">
                <a:moveTo>
                  <a:pt x="32674" y="0"/>
                </a:moveTo>
                <a:lnTo>
                  <a:pt x="3150011" y="0"/>
                </a:lnTo>
                <a:cubicBezTo>
                  <a:pt x="3158677" y="0"/>
                  <a:pt x="3166988" y="3442"/>
                  <a:pt x="3173115" y="9570"/>
                </a:cubicBezTo>
                <a:cubicBezTo>
                  <a:pt x="3179243" y="15697"/>
                  <a:pt x="3182685" y="24008"/>
                  <a:pt x="3182685" y="32674"/>
                </a:cubicBezTo>
                <a:lnTo>
                  <a:pt x="3182685" y="391415"/>
                </a:lnTo>
                <a:cubicBezTo>
                  <a:pt x="3182685" y="400081"/>
                  <a:pt x="3179243" y="408391"/>
                  <a:pt x="3173115" y="414519"/>
                </a:cubicBezTo>
                <a:cubicBezTo>
                  <a:pt x="3166988" y="420646"/>
                  <a:pt x="3158677" y="424089"/>
                  <a:pt x="3150011" y="424089"/>
                </a:cubicBezTo>
                <a:lnTo>
                  <a:pt x="32674" y="424089"/>
                </a:lnTo>
                <a:cubicBezTo>
                  <a:pt x="24008" y="424089"/>
                  <a:pt x="15697" y="420646"/>
                  <a:pt x="9570" y="414519"/>
                </a:cubicBezTo>
                <a:cubicBezTo>
                  <a:pt x="3442" y="408391"/>
                  <a:pt x="0" y="400081"/>
                  <a:pt x="0" y="391415"/>
                </a:cubicBezTo>
                <a:lnTo>
                  <a:pt x="0" y="32674"/>
                </a:lnTo>
                <a:cubicBezTo>
                  <a:pt x="0" y="24008"/>
                  <a:pt x="3442" y="15697"/>
                  <a:pt x="9570" y="9570"/>
                </a:cubicBezTo>
                <a:cubicBezTo>
                  <a:pt x="15697" y="3442"/>
                  <a:pt x="24008" y="0"/>
                  <a:pt x="32674" y="0"/>
                </a:cubicBezTo>
                <a:close/>
              </a:path>
            </a:pathLst>
          </a:custGeom>
          <a:solidFill>
            <a:srgbClr val="00B050"/>
          </a:solidFill>
          <a:ln>
            <a:solidFill>
              <a:srgbClr val="00B05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39ECF03C-7138-9A7E-34F5-92DF51B24FD1}"/>
              </a:ext>
            </a:extLst>
          </p:cNvPr>
          <p:cNvSpPr txBox="1"/>
          <p:nvPr/>
        </p:nvSpPr>
        <p:spPr>
          <a:xfrm>
            <a:off x="799699" y="1107680"/>
            <a:ext cx="11356983" cy="718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71"/>
              </a:lnSpc>
            </a:pPr>
            <a:r>
              <a:rPr lang="en-US" sz="4399" spc="431" dirty="0">
                <a:solidFill>
                  <a:srgbClr val="FFFFFF"/>
                </a:solidFill>
                <a:latin typeface="Times New Roman Bold"/>
              </a:rPr>
              <a:t>…………</a:t>
            </a:r>
          </a:p>
        </p:txBody>
      </p:sp>
      <p:sp>
        <p:nvSpPr>
          <p:cNvPr id="10" name="AutoShape 15">
            <a:extLst>
              <a:ext uri="{FF2B5EF4-FFF2-40B4-BE49-F238E27FC236}">
                <a16:creationId xmlns:a16="http://schemas.microsoft.com/office/drawing/2014/main" id="{89970C83-B69C-C105-2BA9-BF324B6687C9}"/>
              </a:ext>
            </a:extLst>
          </p:cNvPr>
          <p:cNvSpPr/>
          <p:nvPr/>
        </p:nvSpPr>
        <p:spPr>
          <a:xfrm flipV="1">
            <a:off x="1553779" y="8953500"/>
            <a:ext cx="15180441" cy="7673"/>
          </a:xfrm>
          <a:prstGeom prst="line">
            <a:avLst/>
          </a:prstGeom>
          <a:ln w="38100" cap="flat">
            <a:solidFill>
              <a:srgbClr val="00B05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E9DE9BA-8EA3-1262-A823-3771822BB427}"/>
              </a:ext>
            </a:extLst>
          </p:cNvPr>
          <p:cNvSpPr txBox="1"/>
          <p:nvPr/>
        </p:nvSpPr>
        <p:spPr>
          <a:xfrm>
            <a:off x="1447800" y="9186065"/>
            <a:ext cx="95154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en-US" sz="2400" b="1" spc="114" dirty="0">
                <a:solidFill>
                  <a:srgbClr val="00B050"/>
                </a:solidFill>
                <a:latin typeface="Open Sauce"/>
              </a:rPr>
              <a:t>13</a:t>
            </a:r>
            <a:r>
              <a:rPr lang="en-US" sz="2400" b="1" spc="114" baseline="30000" dirty="0">
                <a:solidFill>
                  <a:srgbClr val="00B050"/>
                </a:solidFill>
                <a:latin typeface="Open Sauce"/>
              </a:rPr>
              <a:t>th</a:t>
            </a:r>
            <a:r>
              <a:rPr lang="en-US" sz="2400" spc="114" dirty="0">
                <a:solidFill>
                  <a:srgbClr val="00B050"/>
                </a:solidFill>
                <a:latin typeface="Open Sauce"/>
              </a:rPr>
              <a:t> </a:t>
            </a:r>
            <a:r>
              <a:rPr lang="en-US" sz="2400" b="1" i="0" cap="all" dirty="0">
                <a:solidFill>
                  <a:srgbClr val="00B050"/>
                </a:solidFill>
                <a:effectLst/>
                <a:latin typeface="Source Sans Pro" panose="020B0604020202020204" pitchFamily="34" charset="0"/>
              </a:rPr>
              <a:t>NATIONAL YOUNG RESEARCHERS CONFERENCE</a:t>
            </a:r>
            <a:endParaRPr lang="en-US" b="1" i="0" cap="all" dirty="0">
              <a:solidFill>
                <a:srgbClr val="00B050"/>
              </a:solidFill>
              <a:effectLst/>
              <a:latin typeface="Source Sans Pro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30F2EB-3A11-0503-D0A8-C90B1440B2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5600" y="8968847"/>
            <a:ext cx="3690256" cy="122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3482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1055</TotalTime>
  <Words>148</Words>
  <Application>Microsoft Office PowerPoint</Application>
  <PresentationFormat>Custom</PresentationFormat>
  <Paragraphs>42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1" baseType="lpstr">
      <vt:lpstr>Source Sans Pro</vt:lpstr>
      <vt:lpstr>Codec Pro ExtraBold Italics</vt:lpstr>
      <vt:lpstr>Times New Roman</vt:lpstr>
      <vt:lpstr>Calibri</vt:lpstr>
      <vt:lpstr>Times New Roman Bold</vt:lpstr>
      <vt:lpstr>Georgia Pro</vt:lpstr>
      <vt:lpstr>Open Sauce</vt:lpstr>
      <vt:lpstr>Courier New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Green minimalist professional Business Proposal Presentation</dc:title>
  <dc:creator>Golden</dc:creator>
  <cp:lastModifiedBy>Alpaslan Toker</cp:lastModifiedBy>
  <cp:revision>29</cp:revision>
  <dcterms:created xsi:type="dcterms:W3CDTF">2006-08-16T00:00:00Z</dcterms:created>
  <dcterms:modified xsi:type="dcterms:W3CDTF">2026-05-12T12:48:58Z</dcterms:modified>
  <dc:identifier>DAFhzImcHB8</dc:identifier>
</cp:coreProperties>
</file>